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17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5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1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1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1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362" y="2255386"/>
            <a:ext cx="9861038" cy="199079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Gangau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Cyffuriau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Llinellau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Ffôn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Brîff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munud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1" y="0"/>
            <a:ext cx="697420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90" y="624110"/>
            <a:ext cx="8911687" cy="57551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1. </a:t>
            </a:r>
            <a:r>
              <a:rPr lang="en-GB" sz="3200" dirty="0" smtClean="0"/>
              <a:t>BETH YW HYN?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176" y="1222092"/>
            <a:ext cx="6590147" cy="4243287"/>
          </a:xfrm>
        </p:spPr>
        <p:txBody>
          <a:bodyPr>
            <a:noAutofit/>
          </a:bodyPr>
          <a:lstStyle/>
          <a:p>
            <a:r>
              <a:rPr lang="en-GB" sz="2000" dirty="0" err="1" smtClean="0"/>
              <a:t>Er</a:t>
            </a:r>
            <a:r>
              <a:rPr lang="en-GB" sz="2000" dirty="0" smtClean="0"/>
              <a:t> </a:t>
            </a:r>
            <a:r>
              <a:rPr lang="en-GB" sz="2000" dirty="0" err="1" smtClean="0"/>
              <a:t>nad</a:t>
            </a:r>
            <a:r>
              <a:rPr lang="en-GB" sz="2000" dirty="0" smtClean="0"/>
              <a:t> </a:t>
            </a:r>
            <a:r>
              <a:rPr lang="en-GB" sz="2000" dirty="0" err="1" smtClean="0"/>
              <a:t>oes</a:t>
            </a:r>
            <a:r>
              <a:rPr lang="en-GB" sz="2000" dirty="0" smtClean="0"/>
              <a:t> </a:t>
            </a:r>
            <a:r>
              <a:rPr lang="en-GB" sz="2000" dirty="0" err="1" smtClean="0"/>
              <a:t>diffiniad</a:t>
            </a:r>
            <a:r>
              <a:rPr lang="en-GB" sz="2000" dirty="0" smtClean="0"/>
              <a:t> </a:t>
            </a:r>
            <a:r>
              <a:rPr lang="en-GB" sz="2000" dirty="0" err="1" smtClean="0"/>
              <a:t>swyddogol</a:t>
            </a:r>
            <a:r>
              <a:rPr lang="en-GB" sz="2000" dirty="0"/>
              <a:t>, </a:t>
            </a:r>
            <a:r>
              <a:rPr lang="en-GB" sz="2000" dirty="0" err="1"/>
              <a:t>fel</a:t>
            </a:r>
            <a:r>
              <a:rPr lang="en-GB" sz="2000" dirty="0"/>
              <a:t> </a:t>
            </a:r>
            <a:r>
              <a:rPr lang="en-GB" sz="2000" dirty="0" err="1" smtClean="0"/>
              <a:t>arfer</a:t>
            </a:r>
            <a:r>
              <a:rPr lang="en-GB" sz="2000" dirty="0" smtClean="0"/>
              <a:t>, </a:t>
            </a:r>
            <a:r>
              <a:rPr lang="en-GB" sz="2000" dirty="0" err="1" smtClean="0"/>
              <a:t>llinellau</a:t>
            </a:r>
            <a:r>
              <a:rPr lang="en-GB" sz="2000" dirty="0" smtClean="0"/>
              <a:t> </a:t>
            </a:r>
            <a:r>
              <a:rPr lang="en-GB" sz="2000" dirty="0" err="1" smtClean="0"/>
              <a:t>cyffuriau</a:t>
            </a:r>
            <a:r>
              <a:rPr lang="en-GB" sz="2000" dirty="0" smtClean="0"/>
              <a:t> </a:t>
            </a:r>
            <a:r>
              <a:rPr lang="en-GB" sz="2000" dirty="0" err="1" smtClean="0"/>
              <a:t>yw</a:t>
            </a:r>
            <a:r>
              <a:rPr lang="en-GB" sz="2000" dirty="0" smtClean="0"/>
              <a:t> pan </a:t>
            </a:r>
            <a:r>
              <a:rPr lang="en-GB" sz="2000" dirty="0" err="1" smtClean="0"/>
              <a:t>aiff</a:t>
            </a:r>
            <a:r>
              <a:rPr lang="en-GB" sz="2000" dirty="0" smtClean="0"/>
              <a:t> gang </a:t>
            </a:r>
            <a:r>
              <a:rPr lang="en-GB" sz="2000" dirty="0" err="1" smtClean="0"/>
              <a:t>trefol</a:t>
            </a:r>
            <a:r>
              <a:rPr lang="en-GB" sz="2000" dirty="0" smtClean="0"/>
              <a:t> i </a:t>
            </a:r>
            <a:r>
              <a:rPr lang="en-GB" sz="2000" dirty="0" err="1" smtClean="0"/>
              <a:t>ardaloedd</a:t>
            </a:r>
            <a:r>
              <a:rPr lang="en-GB" sz="2000" dirty="0" smtClean="0"/>
              <a:t> </a:t>
            </a:r>
            <a:r>
              <a:rPr lang="en-GB" sz="2000" dirty="0" err="1" smtClean="0"/>
              <a:t>llai</a:t>
            </a:r>
            <a:r>
              <a:rPr lang="en-GB" sz="2000" dirty="0" smtClean="0"/>
              <a:t> i </a:t>
            </a:r>
            <a:r>
              <a:rPr lang="en-GB" sz="2000" dirty="0" err="1" smtClean="0"/>
              <a:t>werthu</a:t>
            </a:r>
            <a:r>
              <a:rPr lang="en-GB" sz="2000" dirty="0" smtClean="0"/>
              <a:t> heroin/</a:t>
            </a:r>
            <a:r>
              <a:rPr lang="en-GB" sz="2000" dirty="0" err="1" smtClean="0"/>
              <a:t>crac</a:t>
            </a:r>
            <a:r>
              <a:rPr lang="en-GB" sz="2000" dirty="0" smtClean="0"/>
              <a:t> </a:t>
            </a:r>
            <a:r>
              <a:rPr lang="en-GB" sz="2000" dirty="0" err="1" smtClean="0"/>
              <a:t>cocên</a:t>
            </a:r>
            <a:r>
              <a:rPr lang="en-GB" sz="2000" dirty="0" smtClean="0"/>
              <a:t>. </a:t>
            </a:r>
            <a:endParaRPr lang="en-GB" sz="2000" dirty="0"/>
          </a:p>
          <a:p>
            <a:r>
              <a:rPr lang="en-GB" sz="2000" dirty="0" err="1" smtClean="0"/>
              <a:t>Bydd</a:t>
            </a:r>
            <a:r>
              <a:rPr lang="en-GB" sz="2000" dirty="0" smtClean="0"/>
              <a:t> y </a:t>
            </a:r>
            <a:r>
              <a:rPr lang="en-GB" sz="2000" dirty="0" err="1" smtClean="0"/>
              <a:t>grŵp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defnyddio</a:t>
            </a:r>
            <a:r>
              <a:rPr lang="en-GB" sz="2000" dirty="0" smtClean="0"/>
              <a:t> un </a:t>
            </a:r>
            <a:r>
              <a:rPr lang="en-GB" sz="2000" dirty="0" err="1" smtClean="0"/>
              <a:t>rhif</a:t>
            </a:r>
            <a:r>
              <a:rPr lang="en-GB" sz="2000" dirty="0" smtClean="0"/>
              <a:t> </a:t>
            </a:r>
            <a:r>
              <a:rPr lang="en-GB" sz="2000" dirty="0" err="1" smtClean="0"/>
              <a:t>ffôn</a:t>
            </a:r>
            <a:r>
              <a:rPr lang="en-GB" sz="2000" dirty="0" smtClean="0"/>
              <a:t> </a:t>
            </a:r>
            <a:r>
              <a:rPr lang="en-GB" sz="2000" dirty="0" err="1" smtClean="0"/>
              <a:t>ar</a:t>
            </a:r>
            <a:r>
              <a:rPr lang="en-GB" sz="2000" dirty="0" smtClean="0"/>
              <a:t> </a:t>
            </a:r>
            <a:r>
              <a:rPr lang="en-GB" sz="2000" dirty="0" err="1" smtClean="0"/>
              <a:t>gyfer</a:t>
            </a:r>
            <a:r>
              <a:rPr lang="en-GB" sz="2000" dirty="0" smtClean="0"/>
              <a:t> </a:t>
            </a:r>
            <a:r>
              <a:rPr lang="en-GB" sz="2000" dirty="0" err="1" smtClean="0"/>
              <a:t>cwsmriaid</a:t>
            </a:r>
            <a:r>
              <a:rPr lang="en-GB" sz="2000" dirty="0" smtClean="0"/>
              <a:t> </a:t>
            </a:r>
            <a:r>
              <a:rPr lang="en-GB" sz="2000" dirty="0" err="1" smtClean="0"/>
              <a:t>sy’n</a:t>
            </a:r>
            <a:r>
              <a:rPr lang="en-GB" sz="2000" dirty="0" smtClean="0"/>
              <a:t> </a:t>
            </a:r>
            <a:r>
              <a:rPr lang="en-GB" sz="2000" dirty="0" err="1" smtClean="0"/>
              <a:t>archebu</a:t>
            </a:r>
            <a:r>
              <a:rPr lang="en-GB" sz="2000" dirty="0" smtClean="0"/>
              <a:t> </a:t>
            </a:r>
            <a:r>
              <a:rPr lang="en-GB" sz="2000" dirty="0" err="1" smtClean="0"/>
              <a:t>cyffuriau</a:t>
            </a:r>
            <a:r>
              <a:rPr lang="en-GB" sz="2000" dirty="0" smtClean="0"/>
              <a:t>, a </a:t>
            </a:r>
            <a:r>
              <a:rPr lang="en-GB" sz="2000" dirty="0" err="1" smtClean="0"/>
              <a:t>weithredir</a:t>
            </a:r>
            <a:r>
              <a:rPr lang="en-GB" sz="2000" dirty="0" smtClean="0"/>
              <a:t> </a:t>
            </a:r>
            <a:r>
              <a:rPr lang="en-GB" sz="2000" dirty="0" err="1" smtClean="0"/>
              <a:t>o’r</a:t>
            </a:r>
            <a:r>
              <a:rPr lang="en-GB" sz="2000" dirty="0" smtClean="0"/>
              <a:t> </a:t>
            </a:r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allan</a:t>
            </a:r>
            <a:r>
              <a:rPr lang="en-GB" sz="2000" dirty="0" smtClean="0"/>
              <a:t> </a:t>
            </a:r>
            <a:r>
              <a:rPr lang="en-GB" sz="2000" dirty="0" err="1" smtClean="0"/>
              <a:t>i’r</a:t>
            </a:r>
            <a:r>
              <a:rPr lang="en-GB" sz="2000" dirty="0" smtClean="0"/>
              <a:t> </a:t>
            </a:r>
            <a:r>
              <a:rPr lang="en-GB" sz="2000" dirty="0" err="1" smtClean="0"/>
              <a:t>ardal</a:t>
            </a:r>
            <a:r>
              <a:rPr lang="en-GB" sz="2000" dirty="0" smtClean="0"/>
              <a:t>, a daw </a:t>
            </a:r>
            <a:r>
              <a:rPr lang="en-GB" sz="2000" dirty="0" err="1" smtClean="0"/>
              <a:t>hwn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‘</a:t>
            </a:r>
            <a:r>
              <a:rPr lang="en-GB" sz="2000" dirty="0" err="1" smtClean="0"/>
              <a:t>frand</a:t>
            </a:r>
            <a:r>
              <a:rPr lang="en-GB" sz="2000" dirty="0" smtClean="0"/>
              <a:t>’ </a:t>
            </a:r>
            <a:r>
              <a:rPr lang="en-GB" sz="2000" dirty="0" err="1" smtClean="0"/>
              <a:t>ganddynt</a:t>
            </a:r>
            <a:r>
              <a:rPr lang="en-GB" sz="2000" dirty="0" smtClean="0"/>
              <a:t>. </a:t>
            </a:r>
          </a:p>
          <a:p>
            <a:r>
              <a:rPr lang="en-GB" sz="2000" dirty="0" err="1" smtClean="0"/>
              <a:t>Mae’r</a:t>
            </a:r>
            <a:r>
              <a:rPr lang="en-GB" sz="2000" dirty="0" smtClean="0"/>
              <a:t> </a:t>
            </a:r>
            <a:r>
              <a:rPr lang="en-GB" sz="2000" dirty="0" err="1" smtClean="0"/>
              <a:t>gangiau’n</a:t>
            </a:r>
            <a:r>
              <a:rPr lang="en-GB" sz="2000" dirty="0" smtClean="0"/>
              <a:t> </a:t>
            </a:r>
            <a:r>
              <a:rPr lang="en-GB" sz="2000" dirty="0" err="1" smtClean="0"/>
              <a:t>dueddol</a:t>
            </a:r>
            <a:r>
              <a:rPr lang="en-GB" sz="2000" dirty="0" smtClean="0"/>
              <a:t> o </a:t>
            </a:r>
            <a:r>
              <a:rPr lang="en-GB" sz="2000" dirty="0" err="1" smtClean="0"/>
              <a:t>ddefnyddio</a:t>
            </a:r>
            <a:r>
              <a:rPr lang="en-GB" sz="2000" dirty="0" smtClean="0"/>
              <a:t> </a:t>
            </a:r>
            <a:r>
              <a:rPr lang="en-GB" sz="2000" dirty="0" err="1" smtClean="0"/>
              <a:t>eiddo</a:t>
            </a:r>
            <a:r>
              <a:rPr lang="en-GB" sz="2000" dirty="0" smtClean="0"/>
              <a:t> </a:t>
            </a:r>
            <a:r>
              <a:rPr lang="en-GB" sz="2000" dirty="0" err="1" smtClean="0"/>
              <a:t>lleol</a:t>
            </a:r>
            <a:r>
              <a:rPr lang="en-GB" sz="2000" dirty="0" smtClean="0"/>
              <a:t>, </a:t>
            </a:r>
            <a:r>
              <a:rPr lang="en-GB" sz="2000" dirty="0" err="1" smtClean="0"/>
              <a:t>fel</a:t>
            </a:r>
            <a:r>
              <a:rPr lang="en-GB" sz="2000" dirty="0" smtClean="0"/>
              <a:t> </a:t>
            </a:r>
            <a:r>
              <a:rPr lang="en-GB" sz="2000" dirty="0" err="1" smtClean="0"/>
              <a:t>arfer</a:t>
            </a:r>
            <a:r>
              <a:rPr lang="en-GB" sz="2000" dirty="0" smtClean="0"/>
              <a:t> </a:t>
            </a:r>
            <a:r>
              <a:rPr lang="en-GB" sz="2000" dirty="0" err="1" smtClean="0"/>
              <a:t>eiddo</a:t>
            </a:r>
            <a:r>
              <a:rPr lang="en-GB" sz="2000" dirty="0" smtClean="0"/>
              <a:t> i </a:t>
            </a:r>
            <a:r>
              <a:rPr lang="en-GB" sz="2000" dirty="0" err="1" smtClean="0"/>
              <a:t>berson</a:t>
            </a:r>
            <a:r>
              <a:rPr lang="en-GB" sz="2000" dirty="0" smtClean="0"/>
              <a:t> </a:t>
            </a:r>
            <a:r>
              <a:rPr lang="en-GB" sz="2000" dirty="0" err="1" smtClean="0"/>
              <a:t>sy’n</a:t>
            </a:r>
            <a:r>
              <a:rPr lang="en-GB" sz="2000" dirty="0" smtClean="0"/>
              <a:t> </a:t>
            </a:r>
            <a:r>
              <a:rPr lang="en-GB" sz="2000" dirty="0" err="1" smtClean="0"/>
              <a:t>agored</a:t>
            </a:r>
            <a:r>
              <a:rPr lang="en-GB" sz="2000" dirty="0" smtClean="0"/>
              <a:t> i </a:t>
            </a:r>
            <a:r>
              <a:rPr lang="en-GB" sz="2000" dirty="0" err="1" smtClean="0"/>
              <a:t>niwed</a:t>
            </a:r>
            <a:r>
              <a:rPr lang="en-GB" sz="2000" dirty="0" smtClean="0"/>
              <a:t>, </a:t>
            </a:r>
            <a:r>
              <a:rPr lang="en-GB" sz="2000" dirty="0" err="1" smtClean="0"/>
              <a:t>fel</a:t>
            </a:r>
            <a:r>
              <a:rPr lang="en-GB" sz="2000" dirty="0" smtClean="0"/>
              <a:t> </a:t>
            </a:r>
            <a:r>
              <a:rPr lang="en-GB" sz="2000" dirty="0" err="1" smtClean="0"/>
              <a:t>canolfan</a:t>
            </a:r>
            <a:r>
              <a:rPr lang="en-GB" sz="2000" dirty="0" smtClean="0"/>
              <a:t> </a:t>
            </a:r>
            <a:r>
              <a:rPr lang="en-GB" sz="2000" dirty="0" err="1" smtClean="0"/>
              <a:t>i’w</a:t>
            </a:r>
            <a:r>
              <a:rPr lang="en-GB" sz="2000" dirty="0" smtClean="0"/>
              <a:t> </a:t>
            </a:r>
            <a:r>
              <a:rPr lang="en-GB" sz="2000" dirty="0" err="1" smtClean="0"/>
              <a:t>gweithgareddau</a:t>
            </a:r>
            <a:r>
              <a:rPr lang="en-GB" sz="2000" dirty="0" smtClean="0"/>
              <a:t>.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aml</a:t>
            </a:r>
            <a:r>
              <a:rPr lang="en-GB" sz="2000" dirty="0" smtClean="0"/>
              <a:t>, </a:t>
            </a:r>
            <a:r>
              <a:rPr lang="en-GB" sz="2000" dirty="0" err="1" smtClean="0"/>
              <a:t>caiff</a:t>
            </a:r>
            <a:r>
              <a:rPr lang="en-GB" sz="2000" dirty="0" smtClean="0"/>
              <a:t> y </a:t>
            </a:r>
            <a:r>
              <a:rPr lang="en-GB" sz="2000" dirty="0" err="1" smtClean="0"/>
              <a:t>lle</a:t>
            </a:r>
            <a:r>
              <a:rPr lang="en-GB" sz="2000" dirty="0" smtClean="0"/>
              <a:t> </a:t>
            </a:r>
            <a:r>
              <a:rPr lang="en-GB" sz="2000" dirty="0" err="1" smtClean="0"/>
              <a:t>ei</a:t>
            </a:r>
            <a:r>
              <a:rPr lang="en-GB" sz="2000" dirty="0" smtClean="0"/>
              <a:t> </a:t>
            </a:r>
            <a:r>
              <a:rPr lang="en-GB" sz="2000" dirty="0" err="1" smtClean="0"/>
              <a:t>feddiannu</a:t>
            </a:r>
            <a:r>
              <a:rPr lang="en-GB" sz="2000" dirty="0" smtClean="0"/>
              <a:t> </a:t>
            </a:r>
            <a:r>
              <a:rPr lang="en-GB" sz="2000" dirty="0" err="1" smtClean="0"/>
              <a:t>trwy</a:t>
            </a:r>
            <a:r>
              <a:rPr lang="en-GB" sz="2000" dirty="0" smtClean="0"/>
              <a:t> </a:t>
            </a:r>
            <a:r>
              <a:rPr lang="en-GB" sz="2000" dirty="0" err="1" smtClean="0"/>
              <a:t>rym</a:t>
            </a:r>
            <a:r>
              <a:rPr lang="en-GB" sz="2000" dirty="0" smtClean="0"/>
              <a:t> </a:t>
            </a:r>
            <a:r>
              <a:rPr lang="en-GB" sz="2000" dirty="0" err="1" smtClean="0"/>
              <a:t>neu</a:t>
            </a:r>
            <a:r>
              <a:rPr lang="en-GB" sz="2000" dirty="0" smtClean="0"/>
              <a:t> </a:t>
            </a:r>
            <a:r>
              <a:rPr lang="en-GB" sz="2000" dirty="0" err="1" smtClean="0"/>
              <a:t>orfodaeth</a:t>
            </a:r>
            <a:r>
              <a:rPr lang="en-GB" sz="2000" dirty="0" smtClean="0"/>
              <a:t> (</a:t>
            </a:r>
            <a:r>
              <a:rPr lang="en-GB" sz="2000" dirty="0" err="1" smtClean="0"/>
              <a:t>technegau’r</a:t>
            </a:r>
            <a:r>
              <a:rPr lang="en-GB" sz="2000" dirty="0" smtClean="0"/>
              <a:t> </a:t>
            </a:r>
            <a:r>
              <a:rPr lang="en-GB" sz="2000" dirty="0" err="1" smtClean="0"/>
              <a:t>gog</a:t>
            </a:r>
            <a:r>
              <a:rPr lang="en-GB" sz="2000" dirty="0" smtClean="0"/>
              <a:t>), ac </a:t>
            </a:r>
            <a:r>
              <a:rPr lang="en-GB" sz="2000" dirty="0" err="1" smtClean="0"/>
              <a:t>mewn</a:t>
            </a:r>
            <a:r>
              <a:rPr lang="en-GB" sz="2000" dirty="0" smtClean="0"/>
              <a:t> </a:t>
            </a:r>
            <a:r>
              <a:rPr lang="en-GB" sz="2000" dirty="0" err="1" smtClean="0"/>
              <a:t>rhai</a:t>
            </a:r>
            <a:r>
              <a:rPr lang="en-GB" sz="2000" dirty="0" smtClean="0"/>
              <a:t> </a:t>
            </a:r>
            <a:r>
              <a:rPr lang="en-GB" sz="2000" dirty="0" err="1" smtClean="0"/>
              <a:t>amgylchiadau</a:t>
            </a:r>
            <a:r>
              <a:rPr lang="en-GB" sz="2000" dirty="0" smtClean="0"/>
              <a:t>, </a:t>
            </a:r>
            <a:r>
              <a:rPr lang="en-GB" sz="2000" dirty="0" err="1" smtClean="0"/>
              <a:t>mae’r</a:t>
            </a:r>
            <a:r>
              <a:rPr lang="en-GB" sz="2000" dirty="0" smtClean="0"/>
              <a:t> </a:t>
            </a:r>
            <a:r>
              <a:rPr lang="en-GB" sz="2000" dirty="0" err="1" smtClean="0"/>
              <a:t>dioddefwyr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gadael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cartrefi</a:t>
            </a:r>
            <a:r>
              <a:rPr lang="en-GB" sz="2000" dirty="0" smtClean="0"/>
              <a:t> </a:t>
            </a:r>
            <a:r>
              <a:rPr lang="en-GB" sz="2000" dirty="0" err="1" smtClean="0"/>
              <a:t>oherwydd</a:t>
            </a:r>
            <a:r>
              <a:rPr lang="en-GB" sz="2000" dirty="0" smtClean="0"/>
              <a:t> bod </a:t>
            </a:r>
            <a:r>
              <a:rPr lang="en-GB" sz="2000" dirty="0" err="1" smtClean="0"/>
              <a:t>arnynt</a:t>
            </a:r>
            <a:r>
              <a:rPr lang="en-GB" sz="2000" dirty="0" smtClean="0"/>
              <a:t> </a:t>
            </a:r>
            <a:r>
              <a:rPr lang="en-GB" sz="2000" dirty="0" err="1" smtClean="0"/>
              <a:t>ofn</a:t>
            </a:r>
            <a:r>
              <a:rPr lang="en-GB" sz="2000" dirty="0" smtClean="0"/>
              <a:t> </a:t>
            </a:r>
            <a:r>
              <a:rPr lang="en-GB" sz="2000" dirty="0" err="1" smtClean="0"/>
              <a:t>trais</a:t>
            </a:r>
            <a:r>
              <a:rPr lang="en-GB" sz="2000" dirty="0" smtClean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2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27" y="624110"/>
            <a:ext cx="8911687" cy="642628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2. </a:t>
            </a:r>
            <a:r>
              <a:rPr lang="en-GB" sz="3200" dirty="0" smtClean="0"/>
              <a:t>BETH YW HYN?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34" y="1266738"/>
            <a:ext cx="5966190" cy="4471910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Maent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defnyddio</a:t>
            </a:r>
            <a:r>
              <a:rPr lang="en-GB" sz="2000" dirty="0" smtClean="0"/>
              <a:t> </a:t>
            </a:r>
            <a:r>
              <a:rPr lang="en-GB" sz="2000" dirty="0" err="1" smtClean="0"/>
              <a:t>gwahanol</a:t>
            </a:r>
            <a:r>
              <a:rPr lang="en-GB" sz="2000" dirty="0" smtClean="0"/>
              <a:t> </a:t>
            </a:r>
            <a:r>
              <a:rPr lang="en-GB" sz="2000" dirty="0" err="1" smtClean="0"/>
              <a:t>dechnegau</a:t>
            </a:r>
            <a:r>
              <a:rPr lang="en-GB" sz="2000" dirty="0" smtClean="0"/>
              <a:t> </a:t>
            </a:r>
            <a:r>
              <a:rPr lang="en-GB" sz="2000" dirty="0" smtClean="0"/>
              <a:t>i </a:t>
            </a:r>
            <a:r>
              <a:rPr lang="en-GB" sz="2000" dirty="0" err="1" smtClean="0"/>
              <a:t>osgoi</a:t>
            </a:r>
            <a:r>
              <a:rPr lang="en-GB" sz="2000" dirty="0" smtClean="0"/>
              <a:t> </a:t>
            </a:r>
            <a:r>
              <a:rPr lang="en-GB" sz="2000" dirty="0" err="1" smtClean="0"/>
              <a:t>cael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dal,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cynnwys</a:t>
            </a:r>
            <a:r>
              <a:rPr lang="en-GB" sz="2000" dirty="0" smtClean="0"/>
              <a:t> </a:t>
            </a:r>
            <a:r>
              <a:rPr lang="en-GB" sz="2000" dirty="0" err="1" smtClean="0"/>
              <a:t>cyfnewid</a:t>
            </a:r>
            <a:r>
              <a:rPr lang="en-GB" sz="2000" dirty="0" smtClean="0"/>
              <a:t> </a:t>
            </a:r>
            <a:r>
              <a:rPr lang="en-GB" sz="2000" dirty="0" err="1" smtClean="0"/>
              <a:t>aelodau</a:t>
            </a:r>
            <a:r>
              <a:rPr lang="en-GB" sz="2000" dirty="0" smtClean="0"/>
              <a:t> gang o le i le </a:t>
            </a:r>
            <a:r>
              <a:rPr lang="en-GB" sz="2000" dirty="0" err="1" smtClean="0"/>
              <a:t>fel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ddaw’r</a:t>
            </a:r>
            <a:r>
              <a:rPr lang="en-GB" sz="2000" dirty="0" smtClean="0"/>
              <a:t> </a:t>
            </a:r>
            <a:r>
              <a:rPr lang="en-GB" sz="2000" dirty="0" err="1" smtClean="0"/>
              <a:t>heddluneu</a:t>
            </a:r>
            <a:r>
              <a:rPr lang="en-GB" sz="2000" dirty="0" smtClean="0"/>
              <a:t> </a:t>
            </a:r>
            <a:r>
              <a:rPr lang="en-GB" sz="2000" dirty="0" err="1" smtClean="0"/>
              <a:t>gystadleuwyr</a:t>
            </a:r>
            <a:r>
              <a:rPr lang="en-GB" sz="2000" dirty="0" smtClean="0"/>
              <a:t> </a:t>
            </a:r>
            <a:r>
              <a:rPr lang="en-GB" sz="2000" dirty="0" err="1" smtClean="0"/>
              <a:t>i’w</a:t>
            </a:r>
            <a:r>
              <a:rPr lang="en-GB" sz="2000" dirty="0" smtClean="0"/>
              <a:t> </a:t>
            </a:r>
            <a:r>
              <a:rPr lang="en-GB" sz="2000" dirty="0" err="1" smtClean="0"/>
              <a:t>hadnabod</a:t>
            </a:r>
            <a:r>
              <a:rPr lang="en-GB" sz="2000" dirty="0" smtClean="0"/>
              <a:t>, a </a:t>
            </a:r>
            <a:r>
              <a:rPr lang="en-GB" sz="2000" dirty="0" err="1" smtClean="0"/>
              <a:t>defnyddio</a:t>
            </a:r>
            <a:r>
              <a:rPr lang="en-GB" sz="2000" dirty="0" smtClean="0"/>
              <a:t> </a:t>
            </a:r>
            <a:r>
              <a:rPr lang="en-GB" sz="2000" dirty="0" err="1" smtClean="0"/>
              <a:t>merched</a:t>
            </a:r>
            <a:r>
              <a:rPr lang="en-GB" sz="2000" dirty="0" smtClean="0"/>
              <a:t> a </a:t>
            </a:r>
            <a:r>
              <a:rPr lang="en-GB" sz="2000" dirty="0" err="1" smtClean="0"/>
              <a:t>phlant</a:t>
            </a:r>
            <a:r>
              <a:rPr lang="en-GB" sz="2000" dirty="0" smtClean="0"/>
              <a:t> i </a:t>
            </a:r>
            <a:r>
              <a:rPr lang="en-GB" sz="2000" dirty="0" err="1" smtClean="0"/>
              <a:t>drosglwyddo</a:t>
            </a:r>
            <a:r>
              <a:rPr lang="en-GB" sz="2000" dirty="0" smtClean="0"/>
              <a:t> </a:t>
            </a:r>
            <a:r>
              <a:rPr lang="en-GB" sz="2000" dirty="0" err="1" smtClean="0"/>
              <a:t>cyffuriau</a:t>
            </a:r>
            <a:r>
              <a:rPr lang="en-GB" sz="2000" dirty="0" smtClean="0"/>
              <a:t> </a:t>
            </a:r>
            <a:r>
              <a:rPr lang="en-GB" sz="2000" dirty="0" err="1" smtClean="0"/>
              <a:t>gan</a:t>
            </a:r>
            <a:r>
              <a:rPr lang="en-GB" sz="2000" dirty="0" smtClean="0"/>
              <a:t> </a:t>
            </a:r>
            <a:r>
              <a:rPr lang="en-GB" sz="2000" dirty="0" err="1" smtClean="0"/>
              <a:t>gredu</a:t>
            </a:r>
            <a:r>
              <a:rPr lang="en-GB" sz="2000" dirty="0" smtClean="0"/>
              <a:t> </a:t>
            </a:r>
            <a:r>
              <a:rPr lang="en-GB" sz="2000" dirty="0" err="1" smtClean="0"/>
              <a:t>ei</a:t>
            </a:r>
            <a:r>
              <a:rPr lang="en-GB" sz="2000" dirty="0" smtClean="0"/>
              <a:t> bod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llai</a:t>
            </a:r>
            <a:r>
              <a:rPr lang="en-GB" sz="2000" dirty="0" smtClean="0"/>
              <a:t> </a:t>
            </a:r>
            <a:r>
              <a:rPr lang="en-GB" sz="2000" dirty="0" err="1" smtClean="0"/>
              <a:t>tebygol</a:t>
            </a:r>
            <a:r>
              <a:rPr lang="en-GB" sz="2000" dirty="0" smtClean="0"/>
              <a:t> y </a:t>
            </a:r>
            <a:r>
              <a:rPr lang="en-GB" sz="2000" dirty="0" err="1" smtClean="0"/>
              <a:t>cânt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stopio</a:t>
            </a:r>
            <a:r>
              <a:rPr lang="en-GB" sz="2000" dirty="0" smtClean="0"/>
              <a:t> a </a:t>
            </a:r>
            <a:r>
              <a:rPr lang="en-GB" sz="2000" dirty="0" err="1" smtClean="0"/>
              <a:t>chwilio</a:t>
            </a:r>
            <a:r>
              <a:rPr lang="en-GB" sz="2000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69" y="624109"/>
            <a:ext cx="9646037" cy="77685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3</a:t>
            </a:r>
            <a:r>
              <a:rPr lang="nn-NO" dirty="0"/>
              <a:t>. </a:t>
            </a:r>
            <a:r>
              <a:rPr lang="nn-NO" dirty="0" smtClean="0"/>
              <a:t>BETH YW HYN?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    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768" y="1393534"/>
            <a:ext cx="6361556" cy="3872149"/>
          </a:xfrm>
        </p:spPr>
        <p:txBody>
          <a:bodyPr>
            <a:noAutofit/>
          </a:bodyPr>
          <a:lstStyle/>
          <a:p>
            <a:r>
              <a:rPr lang="en-GB" sz="2000" dirty="0" smtClean="0"/>
              <a:t>Mae </a:t>
            </a:r>
            <a:r>
              <a:rPr lang="en-GB" sz="2000" dirty="0" err="1" smtClean="0"/>
              <a:t>gangiau</a:t>
            </a:r>
            <a:r>
              <a:rPr lang="en-GB" sz="2000" dirty="0" smtClean="0"/>
              <a:t> </a:t>
            </a:r>
            <a:r>
              <a:rPr lang="en-GB" sz="2000" dirty="0" err="1" smtClean="0"/>
              <a:t>llinellau</a:t>
            </a:r>
            <a:r>
              <a:rPr lang="en-GB" sz="2000" dirty="0" smtClean="0"/>
              <a:t> </a:t>
            </a:r>
            <a:r>
              <a:rPr lang="en-GB" sz="2000" dirty="0" err="1" smtClean="0"/>
              <a:t>cyffuriau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peri</a:t>
            </a:r>
            <a:r>
              <a:rPr lang="en-GB" sz="2000" dirty="0" smtClean="0"/>
              <a:t> </a:t>
            </a:r>
            <a:r>
              <a:rPr lang="en-GB" sz="2000" dirty="0" err="1" smtClean="0"/>
              <a:t>bygythiad</a:t>
            </a:r>
            <a:r>
              <a:rPr lang="en-GB" sz="2000" dirty="0" smtClean="0"/>
              <a:t> </a:t>
            </a:r>
            <a:r>
              <a:rPr lang="en-GB" sz="2000" dirty="0" err="1" smtClean="0"/>
              <a:t>sylweddol</a:t>
            </a:r>
            <a:r>
              <a:rPr lang="en-GB" sz="2000" dirty="0" smtClean="0"/>
              <a:t> i </a:t>
            </a:r>
            <a:r>
              <a:rPr lang="en-GB" sz="2000" dirty="0" err="1" smtClean="0"/>
              <a:t>oedolion</a:t>
            </a:r>
            <a:r>
              <a:rPr lang="en-GB" sz="2000" dirty="0" smtClean="0"/>
              <a:t> </a:t>
            </a:r>
            <a:r>
              <a:rPr lang="en-GB" sz="2000" dirty="0" err="1" smtClean="0"/>
              <a:t>sy’n</a:t>
            </a:r>
            <a:r>
              <a:rPr lang="en-GB" sz="2000" dirty="0" smtClean="0"/>
              <a:t> </a:t>
            </a:r>
            <a:r>
              <a:rPr lang="en-GB" sz="2000" dirty="0" err="1" smtClean="0"/>
              <a:t>agore</a:t>
            </a:r>
            <a:r>
              <a:rPr lang="en-GB" sz="2000" dirty="0" err="1" smtClean="0"/>
              <a:t>d</a:t>
            </a:r>
            <a:r>
              <a:rPr lang="en-GB" sz="2000" dirty="0" smtClean="0"/>
              <a:t> i </a:t>
            </a:r>
            <a:r>
              <a:rPr lang="en-GB" sz="2000" dirty="0" err="1" smtClean="0"/>
              <a:t>niwed</a:t>
            </a:r>
            <a:r>
              <a:rPr lang="en-GB" sz="2000" dirty="0" smtClean="0"/>
              <a:t> y meant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dibynnu</a:t>
            </a:r>
            <a:r>
              <a:rPr lang="en-GB" sz="2000" dirty="0" smtClean="0"/>
              <a:t> </a:t>
            </a:r>
            <a:r>
              <a:rPr lang="en-GB" sz="2000" dirty="0" err="1" smtClean="0"/>
              <a:t>arnynt</a:t>
            </a:r>
            <a:r>
              <a:rPr lang="en-GB" sz="2000" dirty="0" smtClean="0"/>
              <a:t> i </a:t>
            </a:r>
            <a:r>
              <a:rPr lang="en-GB" sz="2000" dirty="0" err="1" smtClean="0"/>
              <a:t>gynnal</a:t>
            </a:r>
            <a:r>
              <a:rPr lang="en-GB" sz="2000" dirty="0" smtClean="0"/>
              <a:t> a/</a:t>
            </a:r>
            <a:r>
              <a:rPr lang="en-GB" sz="2000" dirty="0" err="1" smtClean="0"/>
              <a:t>neu</a:t>
            </a:r>
            <a:r>
              <a:rPr lang="en-GB" sz="2000" dirty="0" smtClean="0"/>
              <a:t> </a:t>
            </a:r>
            <a:r>
              <a:rPr lang="en-GB" sz="2000" dirty="0" err="1" smtClean="0"/>
              <a:t>hwyluso’r</a:t>
            </a:r>
            <a:r>
              <a:rPr lang="en-GB" sz="2000" dirty="0" smtClean="0"/>
              <a:t> </a:t>
            </a:r>
            <a:r>
              <a:rPr lang="en-GB" sz="2000" dirty="0" err="1" smtClean="0"/>
              <a:t>troseddau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 smtClean="0"/>
              <a:t>Mae </a:t>
            </a:r>
            <a:r>
              <a:rPr lang="en-GB" sz="2000" dirty="0" err="1" smtClean="0"/>
              <a:t>dros</a:t>
            </a:r>
            <a:r>
              <a:rPr lang="en-GB" sz="2000" dirty="0" smtClean="0"/>
              <a:t> </a:t>
            </a:r>
            <a:r>
              <a:rPr lang="en-GB" sz="2000" dirty="0"/>
              <a:t>70% </a:t>
            </a:r>
            <a:r>
              <a:rPr lang="en-GB" sz="2000" dirty="0" smtClean="0"/>
              <a:t>o </a:t>
            </a:r>
            <a:r>
              <a:rPr lang="en-GB" sz="2000" dirty="0" err="1" smtClean="0"/>
              <a:t>luoedd</a:t>
            </a:r>
            <a:r>
              <a:rPr lang="en-GB" sz="2000" dirty="0" smtClean="0"/>
              <a:t> </a:t>
            </a:r>
            <a:r>
              <a:rPr lang="en-GB" sz="2000" dirty="0" err="1" smtClean="0"/>
              <a:t>heddlu</a:t>
            </a:r>
            <a:r>
              <a:rPr lang="en-GB" sz="2000" dirty="0" smtClean="0"/>
              <a:t> </a:t>
            </a:r>
            <a:r>
              <a:rPr lang="en-GB" sz="2000" dirty="0" err="1" smtClean="0"/>
              <a:t>Cymru</a:t>
            </a:r>
            <a:r>
              <a:rPr lang="en-GB" sz="2000" dirty="0" smtClean="0"/>
              <a:t> a </a:t>
            </a:r>
            <a:r>
              <a:rPr lang="en-GB" sz="2000" dirty="0" err="1" smtClean="0"/>
              <a:t>Lloegr</a:t>
            </a:r>
            <a:r>
              <a:rPr lang="en-GB" sz="2000" dirty="0" smtClean="0"/>
              <a:t>,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cynnwys</a:t>
            </a:r>
            <a:r>
              <a:rPr lang="en-GB" sz="2000" dirty="0" smtClean="0"/>
              <a:t> </a:t>
            </a:r>
            <a:r>
              <a:rPr lang="en-GB" sz="2000" dirty="0" err="1" smtClean="0"/>
              <a:t>Heddlu</a:t>
            </a:r>
            <a:r>
              <a:rPr lang="en-GB" sz="2000" dirty="0" smtClean="0"/>
              <a:t> </a:t>
            </a:r>
            <a:r>
              <a:rPr lang="en-GB" sz="2000" dirty="0" err="1" smtClean="0"/>
              <a:t>Gogledd</a:t>
            </a:r>
            <a:r>
              <a:rPr lang="en-GB" sz="2000" dirty="0" smtClean="0"/>
              <a:t> </a:t>
            </a:r>
            <a:r>
              <a:rPr lang="en-GB" sz="2000" dirty="0" err="1" smtClean="0"/>
              <a:t>Cymru</a:t>
            </a:r>
            <a:r>
              <a:rPr lang="en-GB" sz="2000" dirty="0" smtClean="0"/>
              <a:t>, </a:t>
            </a:r>
            <a:r>
              <a:rPr lang="en-GB" sz="2000" dirty="0" err="1" smtClean="0"/>
              <a:t>nawr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adrodd</a:t>
            </a:r>
            <a:r>
              <a:rPr lang="en-GB" sz="2000" dirty="0" smtClean="0"/>
              <a:t> bod </a:t>
            </a:r>
            <a:r>
              <a:rPr lang="en-GB" sz="2000" dirty="0" err="1" smtClean="0"/>
              <a:t>gweithgarwch</a:t>
            </a:r>
            <a:r>
              <a:rPr lang="en-GB" sz="2000" dirty="0" smtClean="0"/>
              <a:t> </a:t>
            </a:r>
            <a:r>
              <a:rPr lang="en-GB" sz="2000" dirty="0" err="1" smtClean="0"/>
              <a:t>fel</a:t>
            </a:r>
            <a:r>
              <a:rPr lang="en-GB" sz="2000" dirty="0" smtClean="0"/>
              <a:t> </a:t>
            </a:r>
            <a:r>
              <a:rPr lang="en-GB" sz="2000" dirty="0" err="1" smtClean="0"/>
              <a:t>hyn</a:t>
            </a:r>
            <a:r>
              <a:rPr lang="en-GB" sz="2000" dirty="0" smtClean="0"/>
              <a:t> </a:t>
            </a:r>
            <a:r>
              <a:rPr lang="en-GB" sz="2000" dirty="0" err="1" smtClean="0"/>
              <a:t>wedi</a:t>
            </a:r>
            <a:r>
              <a:rPr lang="en-GB" sz="2000" dirty="0" smtClean="0"/>
              <a:t> </a:t>
            </a:r>
            <a:r>
              <a:rPr lang="en-GB" sz="2000" dirty="0" err="1" smtClean="0"/>
              <a:t>sefydlu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hardal</a:t>
            </a:r>
            <a:r>
              <a:rPr lang="en-GB" sz="2000" dirty="0" smtClean="0"/>
              <a:t>. </a:t>
            </a:r>
          </a:p>
          <a:p>
            <a:r>
              <a:rPr lang="en-GB" sz="2000" dirty="0" err="1" smtClean="0"/>
              <a:t>Mae’r</a:t>
            </a:r>
            <a:r>
              <a:rPr lang="en-GB" sz="2000" dirty="0" smtClean="0"/>
              <a:t> </a:t>
            </a:r>
            <a:r>
              <a:rPr lang="en-GB" sz="2000" dirty="0" err="1" smtClean="0"/>
              <a:t>aelodau</a:t>
            </a:r>
            <a:r>
              <a:rPr lang="en-GB" sz="2000" dirty="0" smtClean="0"/>
              <a:t> gang </a:t>
            </a:r>
            <a:r>
              <a:rPr lang="en-GB" sz="2000" dirty="0" err="1" smtClean="0"/>
              <a:t>fel</a:t>
            </a:r>
            <a:r>
              <a:rPr lang="en-GB" sz="2000" dirty="0" smtClean="0"/>
              <a:t> </a:t>
            </a:r>
            <a:r>
              <a:rPr lang="en-GB" sz="2000" dirty="0" err="1" smtClean="0"/>
              <a:t>arfer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harddegau</a:t>
            </a:r>
            <a:r>
              <a:rPr lang="en-GB" sz="2000" dirty="0" smtClean="0"/>
              <a:t> </a:t>
            </a:r>
            <a:r>
              <a:rPr lang="en-GB" sz="2000" dirty="0" err="1" smtClean="0"/>
              <a:t>hwyr</a:t>
            </a:r>
            <a:r>
              <a:rPr lang="en-GB" sz="2000" dirty="0" smtClean="0"/>
              <a:t> </a:t>
            </a:r>
            <a:r>
              <a:rPr lang="en-GB" sz="2000" dirty="0" err="1" smtClean="0"/>
              <a:t>hyd</a:t>
            </a:r>
            <a:r>
              <a:rPr lang="en-GB" sz="2000" dirty="0" smtClean="0"/>
              <a:t> at </a:t>
            </a:r>
            <a:r>
              <a:rPr lang="en-GB" sz="2000" dirty="0" err="1" smtClean="0"/>
              <a:t>ganol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hugeiniau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22" y="401656"/>
            <a:ext cx="9376266" cy="709740"/>
          </a:xfrm>
        </p:spPr>
        <p:txBody>
          <a:bodyPr>
            <a:normAutofit/>
          </a:bodyPr>
          <a:lstStyle/>
          <a:p>
            <a:r>
              <a:rPr lang="nn-NO" sz="3200" dirty="0" smtClean="0"/>
              <a:t>4. </a:t>
            </a:r>
            <a:r>
              <a:rPr lang="nn-NO" sz="3200" dirty="0" smtClean="0"/>
              <a:t>BETH YW HYN?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21" y="1111397"/>
            <a:ext cx="6605751" cy="4793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/>
              <a:t>Mae’r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ffactorau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sy’n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ysgogi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trefniant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fel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hyn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yn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cynnwys</a:t>
            </a:r>
            <a:r>
              <a:rPr lang="en-GB" sz="2000" b="1" dirty="0" smtClean="0"/>
              <a:t>: </a:t>
            </a:r>
            <a:endParaRPr lang="en-GB" sz="2000" dirty="0"/>
          </a:p>
          <a:p>
            <a:r>
              <a:rPr lang="en-GB" sz="2000" dirty="0" smtClean="0"/>
              <a:t>Sail o </a:t>
            </a:r>
            <a:r>
              <a:rPr lang="en-GB" sz="2000" dirty="0" err="1" smtClean="0"/>
              <a:t>gwsmeriaid</a:t>
            </a:r>
            <a:r>
              <a:rPr lang="en-GB" sz="2000" dirty="0" smtClean="0"/>
              <a:t> </a:t>
            </a:r>
            <a:r>
              <a:rPr lang="en-GB" sz="2000" dirty="0" err="1" smtClean="0"/>
              <a:t>parod</a:t>
            </a:r>
            <a:r>
              <a:rPr lang="en-GB" sz="2000" dirty="0" smtClean="0"/>
              <a:t> i </a:t>
            </a:r>
            <a:r>
              <a:rPr lang="en-GB" sz="2000" dirty="0" err="1" smtClean="0"/>
              <a:t>brynu</a:t>
            </a:r>
            <a:endParaRPr lang="en-GB" sz="2000" dirty="0"/>
          </a:p>
          <a:p>
            <a:r>
              <a:rPr lang="en-GB" sz="2000" dirty="0" err="1" smtClean="0"/>
              <a:t>Llai</a:t>
            </a:r>
            <a:r>
              <a:rPr lang="en-GB" sz="2000" dirty="0" smtClean="0"/>
              <a:t> o </a:t>
            </a:r>
            <a:r>
              <a:rPr lang="en-GB" sz="2000" dirty="0" err="1" smtClean="0"/>
              <a:t>gystadleuaeth</a:t>
            </a:r>
            <a:endParaRPr lang="en-GB" sz="2000" dirty="0"/>
          </a:p>
          <a:p>
            <a:r>
              <a:rPr lang="en-GB" sz="2000" dirty="0" err="1" smtClean="0"/>
              <a:t>Llai</a:t>
            </a:r>
            <a:r>
              <a:rPr lang="en-GB" sz="2000" dirty="0" smtClean="0"/>
              <a:t> o </a:t>
            </a:r>
            <a:r>
              <a:rPr lang="en-GB" sz="2000" dirty="0" err="1" smtClean="0"/>
              <a:t>berygl</a:t>
            </a:r>
            <a:r>
              <a:rPr lang="en-GB" sz="2000" dirty="0" smtClean="0"/>
              <a:t> o </a:t>
            </a:r>
            <a:r>
              <a:rPr lang="en-GB" sz="2000" dirty="0" err="1" smtClean="0"/>
              <a:t>fod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darged</a:t>
            </a:r>
            <a:r>
              <a:rPr lang="en-GB" sz="2000" dirty="0" smtClean="0"/>
              <a:t> </a:t>
            </a:r>
            <a:r>
              <a:rPr lang="en-GB" sz="2000" dirty="0" err="1" smtClean="0"/>
              <a:t>troseddau</a:t>
            </a:r>
            <a:r>
              <a:rPr lang="en-GB" sz="2000" dirty="0" smtClean="0"/>
              <a:t> </a:t>
            </a:r>
            <a:r>
              <a:rPr lang="en-GB" sz="2000" dirty="0" err="1" smtClean="0"/>
              <a:t>gwn</a:t>
            </a:r>
            <a:r>
              <a:rPr lang="en-GB" sz="2000" dirty="0" smtClean="0"/>
              <a:t> </a:t>
            </a:r>
          </a:p>
          <a:p>
            <a:r>
              <a:rPr lang="en-GB" sz="2000" dirty="0" err="1" smtClean="0"/>
              <a:t>Llai</a:t>
            </a:r>
            <a:r>
              <a:rPr lang="en-GB" sz="2000" dirty="0" smtClean="0"/>
              <a:t> </a:t>
            </a:r>
            <a:r>
              <a:rPr lang="en-GB" sz="2000" dirty="0" err="1" smtClean="0"/>
              <a:t>tebygol</a:t>
            </a:r>
            <a:r>
              <a:rPr lang="en-GB" sz="2000" dirty="0" smtClean="0"/>
              <a:t> y </a:t>
            </a:r>
            <a:r>
              <a:rPr lang="en-GB" sz="2000" dirty="0" err="1" smtClean="0"/>
              <a:t>bydd</a:t>
            </a:r>
            <a:r>
              <a:rPr lang="en-GB" sz="2000" dirty="0" smtClean="0"/>
              <a:t> </a:t>
            </a:r>
            <a:r>
              <a:rPr lang="en-GB" sz="2000" dirty="0" err="1" smtClean="0"/>
              <a:t>yr</a:t>
            </a:r>
            <a:r>
              <a:rPr lang="en-GB" sz="2000" dirty="0" smtClean="0"/>
              <a:t> </a:t>
            </a:r>
            <a:r>
              <a:rPr lang="en-GB" sz="2000" dirty="0" err="1" smtClean="0"/>
              <a:t>heddlu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hadnabod</a:t>
            </a:r>
            <a:endParaRPr lang="en-GB" sz="2000" dirty="0"/>
          </a:p>
          <a:p>
            <a:r>
              <a:rPr lang="en-GB" sz="2000" b="1" dirty="0" err="1" smtClean="0"/>
              <a:t>Tueddiadau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Diweddar</a:t>
            </a:r>
            <a:endParaRPr lang="en-GB" sz="2000" b="1" dirty="0"/>
          </a:p>
          <a:p>
            <a:r>
              <a:rPr lang="en-GB" sz="2000" dirty="0" err="1" smtClean="0"/>
              <a:t>Targedu</a:t>
            </a:r>
            <a:r>
              <a:rPr lang="en-GB" sz="2000" dirty="0" smtClean="0"/>
              <a:t> </a:t>
            </a:r>
            <a:r>
              <a:rPr lang="en-GB" sz="2000" dirty="0" err="1" smtClean="0"/>
              <a:t>oedolion</a:t>
            </a:r>
            <a:r>
              <a:rPr lang="en-GB" sz="2000" dirty="0" smtClean="0"/>
              <a:t> â </a:t>
            </a:r>
            <a:r>
              <a:rPr lang="en-GB" sz="2000" dirty="0" err="1" smtClean="0"/>
              <a:t>materion</a:t>
            </a:r>
            <a:r>
              <a:rPr lang="en-GB" sz="2000" dirty="0" smtClean="0"/>
              <a:t> </a:t>
            </a:r>
            <a:r>
              <a:rPr lang="en-GB" sz="2000" dirty="0" err="1" smtClean="0"/>
              <a:t>iechyd</a:t>
            </a:r>
            <a:r>
              <a:rPr lang="en-GB" sz="2000" dirty="0" smtClean="0"/>
              <a:t> </a:t>
            </a:r>
            <a:r>
              <a:rPr lang="en-GB" sz="2000" dirty="0" err="1" smtClean="0"/>
              <a:t>meddwl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Mae 80</a:t>
            </a:r>
            <a:r>
              <a:rPr lang="en-GB" sz="2000" dirty="0"/>
              <a:t>% </a:t>
            </a:r>
            <a:r>
              <a:rPr lang="en-GB" sz="2000" dirty="0" err="1" smtClean="0"/>
              <a:t>o’r</a:t>
            </a:r>
            <a:r>
              <a:rPr lang="en-GB" sz="2000" dirty="0" smtClean="0"/>
              <a:t> </a:t>
            </a:r>
            <a:r>
              <a:rPr lang="en-GB" sz="2000" dirty="0" err="1" smtClean="0"/>
              <a:t>lluoedd</a:t>
            </a:r>
            <a:r>
              <a:rPr lang="en-GB" sz="2000" dirty="0" smtClean="0"/>
              <a:t> </a:t>
            </a:r>
            <a:r>
              <a:rPr lang="en-GB" sz="2000" dirty="0" err="1" smtClean="0"/>
              <a:t>heddlu</a:t>
            </a:r>
            <a:r>
              <a:rPr lang="en-GB" sz="2000" dirty="0" smtClean="0"/>
              <a:t> </a:t>
            </a:r>
            <a:r>
              <a:rPr lang="en-GB" sz="2000" dirty="0" err="1" smtClean="0"/>
              <a:t>wedi</a:t>
            </a:r>
            <a:r>
              <a:rPr lang="en-GB" sz="2000" dirty="0" smtClean="0"/>
              <a:t> </a:t>
            </a:r>
            <a:r>
              <a:rPr lang="en-GB" sz="2000" dirty="0" err="1" smtClean="0"/>
              <a:t>adrodd</a:t>
            </a:r>
            <a:r>
              <a:rPr lang="en-GB" sz="2000" dirty="0" smtClean="0"/>
              <a:t> bod cam-</a:t>
            </a:r>
            <a:r>
              <a:rPr lang="en-GB" sz="2000" dirty="0" err="1" smtClean="0"/>
              <a:t>fanteisio</a:t>
            </a:r>
            <a:r>
              <a:rPr lang="en-GB" sz="2000" dirty="0" smtClean="0"/>
              <a:t> </a:t>
            </a:r>
            <a:r>
              <a:rPr lang="en-GB" sz="2000" dirty="0" err="1" smtClean="0"/>
              <a:t>ar</a:t>
            </a:r>
            <a:r>
              <a:rPr lang="en-GB" sz="2000" dirty="0" smtClean="0"/>
              <a:t> </a:t>
            </a:r>
            <a:r>
              <a:rPr lang="en-GB" sz="2000" dirty="0" err="1" smtClean="0"/>
              <a:t>blant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digwydd</a:t>
            </a:r>
            <a:r>
              <a:rPr lang="en-GB" sz="2000" dirty="0" smtClean="0"/>
              <a:t> </a:t>
            </a:r>
            <a:r>
              <a:rPr lang="en-GB" sz="2000" dirty="0" err="1" smtClean="0"/>
              <a:t>hefyd</a:t>
            </a:r>
            <a:r>
              <a:rPr lang="en-GB" sz="2000" dirty="0" smtClean="0"/>
              <a:t>, </a:t>
            </a:r>
            <a:r>
              <a:rPr lang="en-GB" sz="2000" dirty="0" err="1" smtClean="0"/>
              <a:t>fel</a:t>
            </a:r>
            <a:r>
              <a:rPr lang="en-GB" sz="2000" dirty="0" smtClean="0"/>
              <a:t> </a:t>
            </a:r>
            <a:r>
              <a:rPr lang="en-GB" sz="2000" dirty="0" err="1" smtClean="0"/>
              <a:t>arfer</a:t>
            </a:r>
            <a:r>
              <a:rPr lang="en-GB" sz="2000" dirty="0" smtClean="0"/>
              <a:t> i </a:t>
            </a:r>
            <a:r>
              <a:rPr lang="en-GB" sz="2000" dirty="0" err="1" smtClean="0"/>
              <a:t>ddanfon</a:t>
            </a:r>
            <a:r>
              <a:rPr lang="en-GB" sz="2000" dirty="0" smtClean="0"/>
              <a:t> y </a:t>
            </a:r>
            <a:r>
              <a:rPr lang="en-GB" sz="2000" dirty="0" err="1" smtClean="0"/>
              <a:t>cyffuriau</a:t>
            </a:r>
            <a:r>
              <a:rPr lang="en-GB" sz="2000" dirty="0" smtClean="0"/>
              <a:t> i </a:t>
            </a:r>
            <a:r>
              <a:rPr lang="en-GB" sz="2000" dirty="0" err="1" smtClean="0"/>
              <a:t>gwsmeriaid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59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20" y="582069"/>
            <a:ext cx="9659033" cy="6426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5. </a:t>
            </a:r>
            <a:r>
              <a:rPr lang="en-GB" dirty="0" smtClean="0"/>
              <a:t>CYDNABOD</a:t>
            </a:r>
            <a:r>
              <a:rPr lang="en-GB" dirty="0"/>
              <a:t>					</a:t>
            </a:r>
            <a:r>
              <a:rPr lang="en-GB" dirty="0" smtClean="0"/>
              <a:t>	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020" y="1224698"/>
            <a:ext cx="6215856" cy="3988434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Caiff</a:t>
            </a:r>
            <a:r>
              <a:rPr lang="en-GB" sz="2000" dirty="0" smtClean="0"/>
              <a:t> plant o </a:t>
            </a:r>
            <a:r>
              <a:rPr lang="en-GB" sz="2000" dirty="0" err="1" smtClean="0"/>
              <a:t>ardaloedd</a:t>
            </a:r>
            <a:r>
              <a:rPr lang="en-GB" sz="2000" dirty="0" smtClean="0"/>
              <a:t> </a:t>
            </a:r>
            <a:r>
              <a:rPr lang="en-GB" sz="2000" dirty="0" err="1" smtClean="0"/>
              <a:t>trefol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recriwtio</a:t>
            </a:r>
            <a:r>
              <a:rPr lang="en-GB" sz="2000" dirty="0" smtClean="0"/>
              <a:t> </a:t>
            </a:r>
            <a:r>
              <a:rPr lang="en-GB" sz="2000" dirty="0" err="1" smtClean="0"/>
              <a:t>gan</a:t>
            </a:r>
            <a:r>
              <a:rPr lang="en-GB" sz="2000" dirty="0" smtClean="0"/>
              <a:t> </a:t>
            </a:r>
            <a:r>
              <a:rPr lang="en-GB" sz="2000" dirty="0" err="1" smtClean="0"/>
              <a:t>gangiau</a:t>
            </a:r>
            <a:r>
              <a:rPr lang="en-GB" sz="2000" dirty="0" smtClean="0"/>
              <a:t> i </a:t>
            </a:r>
            <a:r>
              <a:rPr lang="en-GB" sz="2000" dirty="0" err="1" smtClean="0"/>
              <a:t>gludo</a:t>
            </a:r>
            <a:r>
              <a:rPr lang="en-GB" sz="2000" dirty="0" smtClean="0"/>
              <a:t> </a:t>
            </a:r>
            <a:r>
              <a:rPr lang="en-GB" sz="2000" dirty="0" err="1" smtClean="0"/>
              <a:t>cyffuriau</a:t>
            </a:r>
            <a:r>
              <a:rPr lang="en-GB" sz="2000" dirty="0" smtClean="0"/>
              <a:t> ac </a:t>
            </a:r>
            <a:r>
              <a:rPr lang="en-GB" sz="2000" dirty="0" err="1" smtClean="0"/>
              <a:t>arian</a:t>
            </a:r>
            <a:r>
              <a:rPr lang="en-GB" sz="2000" dirty="0" smtClean="0"/>
              <a:t> </a:t>
            </a:r>
            <a:r>
              <a:rPr lang="en-GB" sz="2000" dirty="0" err="1" smtClean="0"/>
              <a:t>i’r</a:t>
            </a:r>
            <a:r>
              <a:rPr lang="en-GB" sz="2000" dirty="0" smtClean="0"/>
              <a:t> </a:t>
            </a:r>
            <a:r>
              <a:rPr lang="en-GB" sz="2000" dirty="0" err="1" smtClean="0"/>
              <a:t>lleoliad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y </a:t>
            </a:r>
            <a:r>
              <a:rPr lang="en-GB" sz="2000" dirty="0" err="1" smtClean="0"/>
              <a:t>wlad</a:t>
            </a:r>
            <a:r>
              <a:rPr lang="en-GB" sz="2000" dirty="0" smtClean="0"/>
              <a:t>,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aml</a:t>
            </a:r>
            <a:r>
              <a:rPr lang="en-GB" sz="2000" dirty="0" smtClean="0"/>
              <a:t> </a:t>
            </a:r>
            <a:r>
              <a:rPr lang="en-GB" sz="2000" dirty="0" err="1" smtClean="0"/>
              <a:t>gyda’r</a:t>
            </a:r>
            <a:r>
              <a:rPr lang="en-GB" sz="2000" dirty="0" smtClean="0"/>
              <a:t> </a:t>
            </a:r>
            <a:r>
              <a:rPr lang="en-GB" sz="2000" dirty="0" err="1" smtClean="0"/>
              <a:t>tren</a:t>
            </a:r>
            <a:r>
              <a:rPr lang="en-GB" sz="2000" dirty="0" smtClean="0"/>
              <a:t> </a:t>
            </a:r>
            <a:r>
              <a:rPr lang="en-GB" sz="2000" dirty="0" err="1" smtClean="0"/>
              <a:t>ond</a:t>
            </a:r>
            <a:r>
              <a:rPr lang="en-GB" sz="2000" dirty="0" smtClean="0"/>
              <a:t> </a:t>
            </a:r>
            <a:r>
              <a:rPr lang="en-GB" sz="2000" dirty="0" err="1" smtClean="0"/>
              <a:t>hefyd</a:t>
            </a:r>
            <a:r>
              <a:rPr lang="en-GB" sz="2000" dirty="0" smtClean="0"/>
              <a:t> </a:t>
            </a:r>
            <a:r>
              <a:rPr lang="en-GB" sz="2000" dirty="0" err="1" smtClean="0"/>
              <a:t>mewn</a:t>
            </a:r>
            <a:r>
              <a:rPr lang="en-GB" sz="2000" dirty="0" smtClean="0"/>
              <a:t> </a:t>
            </a:r>
            <a:r>
              <a:rPr lang="en-GB" sz="2000" dirty="0" err="1" smtClean="0"/>
              <a:t>ceir</a:t>
            </a:r>
            <a:r>
              <a:rPr lang="en-GB" sz="2000" dirty="0" smtClean="0"/>
              <a:t> a </a:t>
            </a:r>
            <a:r>
              <a:rPr lang="en-GB" sz="2000" dirty="0" err="1" smtClean="0"/>
              <a:t>bysus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 err="1" smtClean="0"/>
              <a:t>Adroddir</a:t>
            </a:r>
            <a:r>
              <a:rPr lang="en-GB" sz="2000" dirty="0" smtClean="0"/>
              <a:t> bod plant </a:t>
            </a:r>
            <a:r>
              <a:rPr lang="en-GB" sz="2000" dirty="0" err="1" smtClean="0"/>
              <a:t>wedi</a:t>
            </a:r>
            <a:r>
              <a:rPr lang="en-GB" sz="2000" dirty="0" smtClean="0"/>
              <a:t> </a:t>
            </a:r>
            <a:r>
              <a:rPr lang="en-GB" sz="2000" dirty="0" err="1" smtClean="0"/>
              <a:t>aros</a:t>
            </a:r>
            <a:r>
              <a:rPr lang="en-GB" sz="2000" dirty="0" smtClean="0"/>
              <a:t> </a:t>
            </a:r>
            <a:r>
              <a:rPr lang="en-GB" sz="2000" dirty="0" err="1" smtClean="0"/>
              <a:t>mewn</a:t>
            </a:r>
            <a:r>
              <a:rPr lang="en-GB" sz="2000" dirty="0" smtClean="0"/>
              <a:t> </a:t>
            </a:r>
            <a:r>
              <a:rPr lang="en-GB" sz="2000" dirty="0" err="1" smtClean="0"/>
              <a:t>amodau</a:t>
            </a:r>
            <a:r>
              <a:rPr lang="en-GB" sz="2000" dirty="0" smtClean="0"/>
              <a:t> </a:t>
            </a:r>
            <a:r>
              <a:rPr lang="en-GB" sz="2000" dirty="0" err="1" smtClean="0"/>
              <a:t>gwael</a:t>
            </a:r>
            <a:r>
              <a:rPr lang="en-GB" sz="2000" dirty="0" smtClean="0"/>
              <a:t> </a:t>
            </a:r>
            <a:r>
              <a:rPr lang="en-GB" sz="2000" dirty="0" err="1" smtClean="0"/>
              <a:t>iawn</a:t>
            </a:r>
            <a:r>
              <a:rPr lang="en-GB" sz="2000" dirty="0" smtClean="0"/>
              <a:t>, </a:t>
            </a:r>
            <a:r>
              <a:rPr lang="en-GB" sz="2000" dirty="0" err="1" smtClean="0"/>
              <a:t>mewn</a:t>
            </a:r>
            <a:r>
              <a:rPr lang="en-GB" sz="2000" dirty="0" smtClean="0"/>
              <a:t> </a:t>
            </a:r>
            <a:r>
              <a:rPr lang="en-GB" sz="2000" dirty="0" err="1" smtClean="0"/>
              <a:t>cyfeiriadau</a:t>
            </a:r>
            <a:r>
              <a:rPr lang="en-GB" sz="2000" dirty="0" smtClean="0"/>
              <a:t> </a:t>
            </a:r>
            <a:r>
              <a:rPr lang="en-GB" sz="2000" dirty="0" err="1" smtClean="0"/>
              <a:t>wedi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meddiannu</a:t>
            </a:r>
            <a:r>
              <a:rPr lang="en-GB" sz="2000" dirty="0" smtClean="0"/>
              <a:t> </a:t>
            </a:r>
            <a:r>
              <a:rPr lang="en-GB" sz="2000" dirty="0" err="1" smtClean="0"/>
              <a:t>sydd</a:t>
            </a:r>
            <a:r>
              <a:rPr lang="en-GB" sz="2000" dirty="0" smtClean="0"/>
              <a:t> </a:t>
            </a:r>
            <a:r>
              <a:rPr lang="en-GB" sz="2000" dirty="0" err="1" smtClean="0"/>
              <a:t>fel</a:t>
            </a:r>
            <a:r>
              <a:rPr lang="en-GB" sz="2000" dirty="0" smtClean="0"/>
              <a:t> </a:t>
            </a:r>
            <a:r>
              <a:rPr lang="en-GB" sz="2000" dirty="0" err="1" smtClean="0"/>
              <a:t>arfer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eiddo</a:t>
            </a:r>
            <a:r>
              <a:rPr lang="en-GB" sz="2000" dirty="0" smtClean="0"/>
              <a:t> i </a:t>
            </a:r>
            <a:r>
              <a:rPr lang="en-GB" sz="2000" dirty="0" err="1" smtClean="0"/>
              <a:t>ddefnyddwyr</a:t>
            </a:r>
            <a:r>
              <a:rPr lang="en-GB" sz="2000" dirty="0" smtClean="0"/>
              <a:t> </a:t>
            </a:r>
            <a:r>
              <a:rPr lang="en-GB" sz="2000" dirty="0" err="1" smtClean="0"/>
              <a:t>cyffuriau</a:t>
            </a:r>
            <a:r>
              <a:rPr lang="en-GB" sz="2000" dirty="0" smtClean="0"/>
              <a:t> </a:t>
            </a:r>
            <a:r>
              <a:rPr lang="en-GB" sz="2000" dirty="0" err="1" smtClean="0"/>
              <a:t>Dosbarth</a:t>
            </a:r>
            <a:r>
              <a:rPr lang="en-GB" sz="2000" dirty="0" smtClean="0"/>
              <a:t> A.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942" y="571558"/>
            <a:ext cx="9315084" cy="7684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</a:t>
            </a:r>
            <a:r>
              <a:rPr lang="en-GB" dirty="0"/>
              <a:t>. </a:t>
            </a:r>
            <a:r>
              <a:rPr lang="en-GB" dirty="0" smtClean="0"/>
              <a:t>PRIF FATERION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942" y="1340021"/>
            <a:ext cx="5672210" cy="4135870"/>
          </a:xfrm>
        </p:spPr>
        <p:txBody>
          <a:bodyPr>
            <a:noAutofit/>
          </a:bodyPr>
          <a:lstStyle/>
          <a:p>
            <a:r>
              <a:rPr lang="en-GB" sz="2400" dirty="0"/>
              <a:t> </a:t>
            </a:r>
            <a:r>
              <a:rPr lang="en-GB" sz="2400" dirty="0" err="1" smtClean="0"/>
              <a:t>Sut</a:t>
            </a:r>
            <a:r>
              <a:rPr lang="en-GB" sz="2400" dirty="0" smtClean="0"/>
              <a:t> </a:t>
            </a:r>
            <a:r>
              <a:rPr lang="en-GB" sz="2400" dirty="0" err="1" smtClean="0"/>
              <a:t>caf</a:t>
            </a:r>
            <a:r>
              <a:rPr lang="en-GB" sz="2400" dirty="0" smtClean="0"/>
              <a:t> </a:t>
            </a:r>
            <a:r>
              <a:rPr lang="en-GB" sz="2400" dirty="0" err="1" smtClean="0"/>
              <a:t>ddysgu</a:t>
            </a:r>
            <a:r>
              <a:rPr lang="en-GB" sz="2400" dirty="0" smtClean="0"/>
              <a:t> </a:t>
            </a:r>
            <a:r>
              <a:rPr lang="en-GB" sz="2400" dirty="0" err="1" smtClean="0"/>
              <a:t>mwy</a:t>
            </a:r>
            <a:r>
              <a:rPr lang="en-GB" sz="2400" dirty="0" smtClean="0"/>
              <a:t>? </a:t>
            </a:r>
            <a:endParaRPr lang="en-GB" sz="2400" dirty="0"/>
          </a:p>
          <a:p>
            <a:r>
              <a:rPr lang="en-GB" sz="2400" dirty="0" err="1" smtClean="0"/>
              <a:t>Sut</a:t>
            </a:r>
            <a:r>
              <a:rPr lang="en-GB" sz="2400" dirty="0" smtClean="0"/>
              <a:t> </a:t>
            </a:r>
            <a:r>
              <a:rPr lang="en-GB" sz="2400" dirty="0" err="1" smtClean="0"/>
              <a:t>caiff</a:t>
            </a:r>
            <a:r>
              <a:rPr lang="en-GB" sz="2400" dirty="0" smtClean="0"/>
              <a:t> plant </a:t>
            </a:r>
            <a:r>
              <a:rPr lang="en-GB" sz="2400" dirty="0" err="1" smtClean="0"/>
              <a:t>eu</a:t>
            </a:r>
            <a:r>
              <a:rPr lang="en-GB" sz="2400" dirty="0" smtClean="0"/>
              <a:t> </a:t>
            </a:r>
            <a:r>
              <a:rPr lang="en-GB" sz="2400" dirty="0" err="1" smtClean="0"/>
              <a:t>recriwtio</a:t>
            </a:r>
            <a:r>
              <a:rPr lang="en-GB" sz="2400" dirty="0" smtClean="0"/>
              <a:t>? </a:t>
            </a:r>
            <a:endParaRPr lang="en-GB" sz="2400" dirty="0"/>
          </a:p>
          <a:p>
            <a:r>
              <a:rPr lang="en-GB" sz="2400" dirty="0" smtClean="0"/>
              <a:t>Beth </a:t>
            </a:r>
            <a:r>
              <a:rPr lang="en-GB" sz="2400" dirty="0" err="1" smtClean="0"/>
              <a:t>yw’r</a:t>
            </a:r>
            <a:r>
              <a:rPr lang="en-GB" sz="2400" dirty="0" smtClean="0"/>
              <a:t> </a:t>
            </a:r>
            <a:r>
              <a:rPr lang="en-GB" sz="2400" dirty="0" err="1" smtClean="0"/>
              <a:t>arwyddion</a:t>
            </a:r>
            <a:r>
              <a:rPr lang="en-GB" sz="2400" dirty="0" smtClean="0"/>
              <a:t>? </a:t>
            </a:r>
            <a:endParaRPr lang="en-GB" sz="2400" dirty="0"/>
          </a:p>
          <a:p>
            <a:r>
              <a:rPr lang="en-GB" sz="2400" dirty="0" err="1" smtClean="0"/>
              <a:t>Oes</a:t>
            </a:r>
            <a:r>
              <a:rPr lang="en-GB" sz="2400" dirty="0" smtClean="0"/>
              <a:t> </a:t>
            </a:r>
            <a:r>
              <a:rPr lang="en-GB" sz="2400" dirty="0" err="1" smtClean="0"/>
              <a:t>cysylltiadau</a:t>
            </a:r>
            <a:r>
              <a:rPr lang="en-GB" sz="2400" dirty="0" smtClean="0"/>
              <a:t> â </a:t>
            </a:r>
            <a:r>
              <a:rPr lang="en-GB" sz="2400" dirty="0" err="1" smtClean="0"/>
              <a:t>CRhB</a:t>
            </a:r>
            <a:r>
              <a:rPr lang="en-GB" sz="2400" dirty="0" smtClean="0"/>
              <a:t>?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079" y="336090"/>
            <a:ext cx="8911687" cy="8887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</a:t>
            </a:r>
            <a:r>
              <a:rPr lang="en-GB" dirty="0"/>
              <a:t>. </a:t>
            </a:r>
            <a:r>
              <a:rPr lang="en-GB" dirty="0" smtClean="0"/>
              <a:t>SUT Y DYLECH YMATEB?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575" y="1224792"/>
            <a:ext cx="6472880" cy="3578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/>
              <a:t>Trafodwch</a:t>
            </a:r>
            <a:r>
              <a:rPr lang="en-GB" sz="2400" dirty="0" smtClean="0"/>
              <a:t> ag </a:t>
            </a:r>
            <a:r>
              <a:rPr lang="en-GB" sz="2400" dirty="0" err="1" smtClean="0"/>
              <a:t>arweinydd</a:t>
            </a:r>
            <a:r>
              <a:rPr lang="en-GB" sz="2400" dirty="0" smtClean="0"/>
              <a:t> </a:t>
            </a:r>
            <a:r>
              <a:rPr lang="en-GB" sz="2400" dirty="0" err="1" smtClean="0"/>
              <a:t>diogelu’r</a:t>
            </a:r>
            <a:r>
              <a:rPr lang="en-GB" sz="2400" dirty="0" smtClean="0"/>
              <a:t> </a:t>
            </a:r>
            <a:r>
              <a:rPr lang="en-GB" sz="2400" dirty="0" err="1" smtClean="0"/>
              <a:t>asiantaeth</a:t>
            </a:r>
            <a:r>
              <a:rPr lang="en-GB" sz="2400" dirty="0" smtClean="0"/>
              <a:t>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oes</a:t>
            </a:r>
            <a:r>
              <a:rPr lang="en-GB" sz="2400" dirty="0" smtClean="0"/>
              <a:t> </a:t>
            </a:r>
            <a:r>
              <a:rPr lang="en-GB" sz="2400" dirty="0" err="1" smtClean="0"/>
              <a:t>gennych</a:t>
            </a:r>
            <a:r>
              <a:rPr lang="en-GB" sz="2400" dirty="0" smtClean="0"/>
              <a:t> </a:t>
            </a:r>
            <a:r>
              <a:rPr lang="en-GB" sz="2400" dirty="0" err="1" smtClean="0"/>
              <a:t>bryderon</a:t>
            </a:r>
            <a:r>
              <a:rPr lang="en-GB" sz="2400" dirty="0" smtClean="0"/>
              <a:t>.</a:t>
            </a:r>
            <a:endParaRPr lang="en-GB" sz="2000" dirty="0"/>
          </a:p>
          <a:p>
            <a:r>
              <a:rPr lang="en-GB" sz="2000" dirty="0"/>
              <a:t> </a:t>
            </a:r>
            <a:r>
              <a:rPr lang="en-GB" sz="2000" dirty="0" err="1" smtClean="0"/>
              <a:t>Darllenwch</a:t>
            </a:r>
            <a:r>
              <a:rPr lang="en-GB" sz="2000" dirty="0" smtClean="0"/>
              <a:t> </a:t>
            </a:r>
            <a:r>
              <a:rPr lang="en-GB" sz="2000" dirty="0" err="1" smtClean="0"/>
              <a:t>Adroddiad</a:t>
            </a:r>
            <a:r>
              <a:rPr lang="en-GB" sz="2000" dirty="0" smtClean="0"/>
              <a:t> </a:t>
            </a:r>
            <a:r>
              <a:rPr lang="en-GB" sz="2000" dirty="0" err="1" smtClean="0"/>
              <a:t>yr</a:t>
            </a:r>
            <a:r>
              <a:rPr lang="en-GB" sz="2000" dirty="0" smtClean="0"/>
              <a:t> </a:t>
            </a:r>
            <a:r>
              <a:rPr lang="en-GB" sz="2000" dirty="0" err="1" smtClean="0"/>
              <a:t>Asiantaeth</a:t>
            </a:r>
            <a:r>
              <a:rPr lang="en-GB" sz="2000" dirty="0" smtClean="0"/>
              <a:t> </a:t>
            </a:r>
            <a:r>
              <a:rPr lang="en-GB" sz="2000" dirty="0" err="1" smtClean="0"/>
              <a:t>Droseddau</a:t>
            </a:r>
            <a:r>
              <a:rPr lang="en-GB" sz="2000" dirty="0" smtClean="0"/>
              <a:t> </a:t>
            </a:r>
            <a:r>
              <a:rPr lang="en-GB" sz="2000" dirty="0" err="1" smtClean="0"/>
              <a:t>Genedlaethol</a:t>
            </a:r>
            <a:r>
              <a:rPr lang="en-GB" sz="2000" dirty="0" smtClean="0"/>
              <a:t> (Tach </a:t>
            </a:r>
            <a:r>
              <a:rPr lang="en-GB" sz="2000" dirty="0"/>
              <a:t>2016 )</a:t>
            </a:r>
          </a:p>
          <a:p>
            <a:r>
              <a:rPr lang="en-GB" sz="2000" dirty="0"/>
              <a:t> </a:t>
            </a:r>
            <a:r>
              <a:rPr lang="en-GB" sz="2000" dirty="0" err="1" smtClean="0"/>
              <a:t>Canllaw’r</a:t>
            </a:r>
            <a:r>
              <a:rPr lang="en-GB" sz="2000" dirty="0" smtClean="0"/>
              <a:t> </a:t>
            </a:r>
            <a:r>
              <a:rPr lang="en-GB" sz="2000" dirty="0" err="1" smtClean="0"/>
              <a:t>Swyddfa</a:t>
            </a:r>
            <a:r>
              <a:rPr lang="en-GB" sz="2000" dirty="0" smtClean="0"/>
              <a:t> </a:t>
            </a:r>
            <a:r>
              <a:rPr lang="en-GB" sz="2000" dirty="0" err="1" smtClean="0"/>
              <a:t>Gartref</a:t>
            </a:r>
            <a:r>
              <a:rPr lang="en-GB" sz="2000" dirty="0" smtClean="0"/>
              <a:t>: </a:t>
            </a:r>
            <a:r>
              <a:rPr lang="en-GB" sz="2000" dirty="0" err="1" smtClean="0"/>
              <a:t>Ecsbloetio</a:t>
            </a:r>
            <a:r>
              <a:rPr lang="en-GB" sz="2000" dirty="0" smtClean="0"/>
              <a:t> plant ac Oedolion </a:t>
            </a:r>
            <a:r>
              <a:rPr lang="en-GB" sz="2000" dirty="0" err="1" smtClean="0"/>
              <a:t>sy’n</a:t>
            </a:r>
            <a:r>
              <a:rPr lang="en-GB" sz="2000" dirty="0" smtClean="0"/>
              <a:t> </a:t>
            </a:r>
            <a:r>
              <a:rPr lang="en-GB" sz="2000" dirty="0" err="1" smtClean="0"/>
              <a:t>agored</a:t>
            </a:r>
            <a:r>
              <a:rPr lang="en-GB" sz="2000" dirty="0" smtClean="0"/>
              <a:t> i </a:t>
            </a:r>
            <a:r>
              <a:rPr lang="en-GB" sz="2000" dirty="0" err="1" smtClean="0"/>
              <a:t>niwed</a:t>
            </a:r>
            <a:r>
              <a:rPr lang="en-GB" sz="2000" dirty="0" smtClean="0"/>
              <a:t> </a:t>
            </a:r>
            <a:r>
              <a:rPr lang="en-GB" sz="2000" dirty="0" err="1" smtClean="0"/>
              <a:t>trwy</a:t>
            </a:r>
            <a:r>
              <a:rPr lang="en-GB" sz="2000" dirty="0" smtClean="0"/>
              <a:t> </a:t>
            </a:r>
            <a:r>
              <a:rPr lang="en-GB" sz="2000" dirty="0" err="1" smtClean="0"/>
              <a:t>droseddau</a:t>
            </a:r>
            <a:r>
              <a:rPr lang="en-GB" sz="2000" dirty="0" smtClean="0"/>
              <a:t> </a:t>
            </a:r>
            <a:r>
              <a:rPr lang="en-GB" sz="2000" dirty="0" err="1" smtClean="0"/>
              <a:t>llinellau</a:t>
            </a:r>
            <a:r>
              <a:rPr lang="en-GB" sz="2000" dirty="0" smtClean="0"/>
              <a:t> </a:t>
            </a:r>
            <a:r>
              <a:rPr lang="en-GB" sz="2000" dirty="0" err="1" smtClean="0"/>
              <a:t>ffôn</a:t>
            </a:r>
            <a:r>
              <a:rPr lang="en-GB" sz="2000" dirty="0" smtClean="0"/>
              <a:t> </a:t>
            </a:r>
            <a:r>
              <a:rPr lang="en-GB" sz="2000" dirty="0" err="1" smtClean="0"/>
              <a:t>cyffuriau</a:t>
            </a:r>
            <a:r>
              <a:rPr lang="en-GB" sz="2000" dirty="0" smtClean="0"/>
              <a:t> (2017</a:t>
            </a:r>
            <a:r>
              <a:rPr lang="en-GB" sz="2000" dirty="0"/>
              <a:t>) </a:t>
            </a:r>
          </a:p>
          <a:p>
            <a:r>
              <a:rPr lang="en-GB" sz="2000" i="1" dirty="0" err="1" smtClean="0"/>
              <a:t>Dydy</a:t>
            </a:r>
            <a:r>
              <a:rPr lang="en-GB" sz="2000" i="1" dirty="0" smtClean="0"/>
              <a:t> o </a:t>
            </a:r>
            <a:r>
              <a:rPr lang="en-GB" sz="2000" i="1" dirty="0" err="1" smtClean="0"/>
              <a:t>ddim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yn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iawn</a:t>
            </a:r>
            <a:endParaRPr lang="en-GB" sz="2000" i="1" dirty="0"/>
          </a:p>
          <a:p>
            <a:r>
              <a:rPr lang="en-GB" sz="2000" dirty="0" err="1" smtClean="0"/>
              <a:t>Ymgyrch</a:t>
            </a:r>
            <a:r>
              <a:rPr lang="en-GB" sz="2000" dirty="0" smtClean="0"/>
              <a:t> </a:t>
            </a:r>
            <a:r>
              <a:rPr lang="en-GB" sz="2000" i="1" dirty="0" smtClean="0"/>
              <a:t>Trapped</a:t>
            </a:r>
            <a:endParaRPr lang="en-GB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470</Words>
  <Application>Microsoft Office PowerPoint</Application>
  <PresentationFormat>Sgrin Lydan</PresentationFormat>
  <Paragraphs>34</Paragraphs>
  <Slides>8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3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Gangau Cyffuriau Llinellau Ffôn - Brîff 7 munud</vt:lpstr>
      <vt:lpstr>1. BETH YW HYN?</vt:lpstr>
      <vt:lpstr>2. BETH YW HYN? </vt:lpstr>
      <vt:lpstr>3. BETH YW HYN?      </vt:lpstr>
      <vt:lpstr>4. BETH YW HYN?</vt:lpstr>
      <vt:lpstr>5. CYDNABOD        </vt:lpstr>
      <vt:lpstr>6. PRIF FATERION  </vt:lpstr>
      <vt:lpstr>7. SUT Y DYLECH YMATEB?  </vt:lpstr>
    </vt:vector>
  </TitlesOfParts>
  <Company>Denbighshire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TRIAWD GWENWYNIG – BRIFFIAD 7 MUNUD  TOXIC TRIO – 7 MINUTE BRIEFING</dc:title>
  <dc:creator>Pauline Bird</dc:creator>
  <cp:lastModifiedBy>Wheldon-Roberts, Annest</cp:lastModifiedBy>
  <cp:revision>32</cp:revision>
  <dcterms:created xsi:type="dcterms:W3CDTF">2017-10-11T14:35:31Z</dcterms:created>
  <dcterms:modified xsi:type="dcterms:W3CDTF">2018-11-16T19:43:12Z</dcterms:modified>
</cp:coreProperties>
</file>