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39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17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35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1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1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1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362" y="2049517"/>
            <a:ext cx="9861038" cy="2732690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Chwilfrydedd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Proffesiynol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Briffiad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Munud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51" y="0"/>
            <a:ext cx="697420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90" y="624110"/>
            <a:ext cx="8911687" cy="57551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1. </a:t>
            </a:r>
            <a:r>
              <a:rPr lang="en-GB" sz="3200" dirty="0" smtClean="0"/>
              <a:t>BETH YW EF?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176" y="1222092"/>
            <a:ext cx="6590147" cy="4243287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angen i bob gweithiwr proffesiynol sy'n dod i gysylltiad â phlant, rhieni a gofalwyr yn eu gwaith fod yn ymwybodol o'u cyfrifoldebau diogelu a bod yn wyliadwrus o anghenion plant a phobl ifanc sy'n agored i niwed. Mae hyn yn ei gwneud yn ofynnol i </a:t>
            </a:r>
            <a:r>
              <a:rPr lang="cy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weithwyr proffesiynol</a:t>
            </a: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fod yn </a:t>
            </a:r>
            <a:r>
              <a:rPr lang="cy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chwilfrydig</a:t>
            </a: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yn holgar ynghylch amgylchiadau a digwyddiadau teuluol fel y </a:t>
            </a:r>
            <a:r>
              <a:rPr lang="cy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gallant</a:t>
            </a: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nodi gwendidau a pheryglon posibl neu wirioneddol o niwed yn effeithiol. </a:t>
            </a:r>
            <a:endParaRPr lang="cy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27" y="624110"/>
            <a:ext cx="8911687" cy="642628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2. </a:t>
            </a:r>
            <a:r>
              <a:rPr lang="en-GB" sz="3200" dirty="0" smtClean="0"/>
              <a:t>BETH YW EF?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34" y="1266738"/>
            <a:ext cx="5966190" cy="4471910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 yw’r achosion lle y mae plant yn datgelu camdriniaeth ac yn esgeuluso'n uniongyrchol i ymarferwyr ac, os gwnânt hynny, bydd hynny'n digwydd trwy ymddygiad neu sylwadau anarferol. Mae hyn yn gwneud adnabod camdriniaeth ac esgeuluso’n anodd i weithwyr proffesiynol ar draws asiantaethau.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cam cyntaf tuag at gadw plant yn ddiogel yw bod yn broffesiynol chwilfrydig ac ymgysylltu â phlant a'u teuluoedd cyn gynted ag y bo modd cyn i broblemau waethygu nes eu bod yn argyfyngau.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69" y="624109"/>
            <a:ext cx="9646037" cy="776851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3</a:t>
            </a:r>
            <a:r>
              <a:rPr lang="nn-NO" dirty="0"/>
              <a:t>. </a:t>
            </a:r>
            <a:r>
              <a:rPr lang="nn-NO" dirty="0" smtClean="0"/>
              <a:t>BETH YW EF?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    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768" y="1393534"/>
            <a:ext cx="6361556" cy="387214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adolygiadau i farwolaethau plant droeon yn amlygu'r angen i ymarferwyr fod yn wyliadwrus o'r risg o feddwl sefydlog a rhagfarn ganfyddiadol. Mae </a:t>
            </a:r>
            <a:r>
              <a:rPr lang="cy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Munro</a:t>
            </a: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(2005) yn nodi bod adroddiadau ymchwiliadau niferus yn dangos y graddfeydd rhyfeddol y gall rhai rhieni sy'n cam-drin yn mynd iddynt yn eu hymdrechion i dwyllo ymarferwyr drwy gydymffurfiaeth gelwyddog a phwysleisiodd adolygiad Daniel </a:t>
            </a:r>
            <a:r>
              <a:rPr lang="cy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Pelka</a:t>
            </a: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fod angen i weithwyr proffesiynol fod gallu 'dychmygu’r </a:t>
            </a:r>
            <a:r>
              <a:rPr lang="cy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annychmygadwy</a:t>
            </a: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yn hytrach na derbyn fersiynau rhieni o'r hyn sy'n digwydd gartref.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22" y="401656"/>
            <a:ext cx="9376266" cy="709740"/>
          </a:xfrm>
        </p:spPr>
        <p:txBody>
          <a:bodyPr>
            <a:normAutofit/>
          </a:bodyPr>
          <a:lstStyle/>
          <a:p>
            <a:r>
              <a:rPr lang="nn-NO" sz="3200" dirty="0" smtClean="0"/>
              <a:t>4. </a:t>
            </a:r>
            <a:r>
              <a:rPr lang="nn-NO" sz="3200" dirty="0" smtClean="0"/>
              <a:t>CYDNABYDDIAETH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21" y="1111397"/>
            <a:ext cx="6605751" cy="310325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Mae </a:t>
            </a:r>
            <a:r>
              <a:rPr lang="cy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cymhellion ymsefydlu yn cynnwys: </a:t>
            </a:r>
            <a:endParaRPr lang="cy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Chwilfrydedd </a:t>
            </a: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proffesiynol – a ddisgrifiwyd hefyd gan yr Arglwydd </a:t>
            </a:r>
            <a:r>
              <a:rPr lang="cy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Laming</a:t>
            </a: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(2003) yn ymchwiliad Victoria </a:t>
            </a:r>
            <a:r>
              <a:rPr lang="cy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Climbie</a:t>
            </a: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fel 'ansicrwydd parchus' – yw'r gallu i archwilio a deall yr hyn sy'n digwydd o fewn teulu yn hytrach na gwneud rhagdybiaethau neu dderbyn pethau ar eu gwedd gyntaf, gan roi gwerthusiad beirniadol ar waith i unrhyw wybodaeth a dderbynnir a chadw meddwl agored.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Drwy gael meddylfryd agored, ymofyngar, chwilfrydig, gall gweithwyr proffesiynol osgoi esboniadau llinol ac absoliwt drwy archwilio safbwyntiau amgen lluosog o sefyllfa. </a:t>
            </a:r>
            <a:endParaRPr lang="cy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020" y="582069"/>
            <a:ext cx="9659033" cy="6426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5. </a:t>
            </a:r>
            <a:r>
              <a:rPr lang="en-GB" dirty="0" smtClean="0"/>
              <a:t>MATERION ALLWEDDOL</a:t>
            </a:r>
            <a:r>
              <a:rPr lang="en-GB" dirty="0"/>
              <a:t>			</a:t>
            </a:r>
            <a:r>
              <a:rPr lang="en-GB" dirty="0" smtClean="0"/>
              <a:t>	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020" y="1224697"/>
            <a:ext cx="7929042" cy="4524461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chwilfrydedd proffesiynol yn cael ei gefnogi gan: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Ddull sy'n canolbwyntio ar y plentyn a'r gallu i greu amgylchedd gwrando sy'n ddigon diogel ac ymddiriedus i blant a phobl ifanc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Adnabod ac archwilio'r hyn nad yw’n cael ei drafod gymaint â'r hyn sydd heb ei drafod.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Agoredrwydd</a:t>
            </a: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safbwyntiau eraill/parodrwydd i roi cynnig ar ymatebion gwahanol.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gallu i feithrin perthnasoedd math partneriaeth â theuluoedd wrth fod ar yr pryd yn gyson ymwybodol o anghenion y plentyn/i ba raddau y maent yn cael eu diwallu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Sgiliau meddwl beirniadol, sensitifrwydd a dyfalbarhad.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Dyfarniadau wedi’u seilio ar dystiolaeth ac nid optimistiaeth.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942" y="571558"/>
            <a:ext cx="9315084" cy="7684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</a:t>
            </a:r>
            <a:r>
              <a:rPr lang="en-GB" dirty="0"/>
              <a:t>. </a:t>
            </a:r>
            <a:r>
              <a:rPr lang="en-GB" dirty="0" smtClean="0"/>
              <a:t>SUT I YMATEB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941" y="1340021"/>
            <a:ext cx="8320817" cy="4409138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Ydw i'n parhau'n chwilfrydig a holgar ynghylch yr hyn rwy'n ei weld ac yn ei asesu?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Ydw i’n agored i wybodaeth newydd?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 mor hyderus ydw i fod gennyf ddigon o wybodaeth i seilio fy arfarniadau arni?</a:t>
            </a:r>
            <a:endParaRPr lang="cy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Ydw i angen ychwanegu ‘rhybudd iechyd’ ynglŷn â chryfder y dystiolaeth sy’n cael ei gynnwys yn yr asesiad/ y goblygiadau ar gyfer gwneud penderfyniadau?</a:t>
            </a:r>
            <a:endParaRPr lang="cy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fyddwn yn barod i newid fy meddwl?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079" y="336090"/>
            <a:ext cx="8911687" cy="8887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</a:t>
            </a:r>
            <a:r>
              <a:rPr lang="en-GB" dirty="0"/>
              <a:t>. </a:t>
            </a:r>
            <a:r>
              <a:rPr lang="en-GB" dirty="0" smtClean="0"/>
              <a:t>CAMAU GWEITHREDU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574" y="1224792"/>
            <a:ext cx="7235931" cy="355741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Siaradwch ag arweinydd diogelu’ch asiantaeth os oes unrhyw bryderon gennych.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Ymchwil pellach: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NSPCC. Cydymffurfiaeth ffug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Briffio C4EO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Gweithredu Dros Blant: Byddwch yn Broffesiynol Chwilfrydig!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 magl a sut i’w hosgoi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cy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Gweithio gyda theuluoedd sy’n dangos cydymffurfiaeth ffug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y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599</Words>
  <Application>Microsoft Office PowerPoint</Application>
  <PresentationFormat>Sgrin Lydan</PresentationFormat>
  <Paragraphs>34</Paragraphs>
  <Slides>8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5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Facet</vt:lpstr>
      <vt:lpstr>Chwilfrydedd Proffesiynol - Briffiad 7 Munud</vt:lpstr>
      <vt:lpstr>1. BETH YW EF?</vt:lpstr>
      <vt:lpstr>2. BETH YW EF? </vt:lpstr>
      <vt:lpstr>3. BETH YW EF?      </vt:lpstr>
      <vt:lpstr>4. CYDNABYDDIAETH</vt:lpstr>
      <vt:lpstr>5. MATERION ALLWEDDOL      </vt:lpstr>
      <vt:lpstr>6. SUT I YMATEB  </vt:lpstr>
      <vt:lpstr>7. CAMAU GWEITHREDU  </vt:lpstr>
    </vt:vector>
  </TitlesOfParts>
  <Company>Denbighshire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TRIAWD GWENWYNIG – BRIFFIAD 7 MUNUD  TOXIC TRIO – 7 MINUTE BRIEFING</dc:title>
  <dc:creator>Pauline Bird</dc:creator>
  <cp:lastModifiedBy>McGoldrick, Rhian</cp:lastModifiedBy>
  <cp:revision>33</cp:revision>
  <dcterms:created xsi:type="dcterms:W3CDTF">2017-10-11T14:35:31Z</dcterms:created>
  <dcterms:modified xsi:type="dcterms:W3CDTF">2018-11-16T16:48:54Z</dcterms:modified>
</cp:coreProperties>
</file>