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3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17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1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1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11/21/2018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362" y="2255386"/>
            <a:ext cx="9861038" cy="1990794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Meddwl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Feirniadol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Brîff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Munud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1" y="0"/>
            <a:ext cx="697420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90" y="624110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1. BETH YW MEDDWL YN FEIRNIADOL?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176" y="1222092"/>
            <a:ext cx="8681707" cy="3991039"/>
          </a:xfrm>
        </p:spPr>
        <p:txBody>
          <a:bodyPr>
            <a:noAutofit/>
          </a:bodyPr>
          <a:lstStyle/>
          <a:p>
            <a:r>
              <a:rPr lang="en-GB" sz="2000" dirty="0" smtClean="0"/>
              <a:t>Mae </a:t>
            </a:r>
            <a:r>
              <a:rPr lang="en-GB" sz="2000" dirty="0" err="1" smtClean="0"/>
              <a:t>meddwl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feirniadol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bwrpasol</a:t>
            </a:r>
            <a:r>
              <a:rPr lang="en-GB" sz="2000" dirty="0" smtClean="0"/>
              <a:t>. </a:t>
            </a:r>
            <a:r>
              <a:rPr lang="en-GB" sz="2000" dirty="0" err="1" smtClean="0"/>
              <a:t>Mae’n</a:t>
            </a:r>
            <a:r>
              <a:rPr lang="en-GB" sz="2000" dirty="0" smtClean="0"/>
              <a:t> </a:t>
            </a:r>
            <a:r>
              <a:rPr lang="en-GB" sz="2000" dirty="0" err="1" smtClean="0"/>
              <a:t>golygu</a:t>
            </a:r>
            <a:r>
              <a:rPr lang="en-GB" sz="2000" dirty="0" smtClean="0"/>
              <a:t> </a:t>
            </a:r>
            <a:r>
              <a:rPr lang="en-GB" sz="2000" dirty="0" err="1" smtClean="0"/>
              <a:t>cadw</a:t>
            </a:r>
            <a:r>
              <a:rPr lang="en-GB" sz="2000" dirty="0" smtClean="0"/>
              <a:t> </a:t>
            </a:r>
            <a:r>
              <a:rPr lang="en-GB" sz="2000" dirty="0" err="1" smtClean="0"/>
              <a:t>meddwl</a:t>
            </a:r>
            <a:r>
              <a:rPr lang="en-GB" sz="2000" dirty="0" smtClean="0"/>
              <a:t> </a:t>
            </a:r>
            <a:r>
              <a:rPr lang="en-GB" sz="2000" dirty="0" err="1" smtClean="0"/>
              <a:t>agored</a:t>
            </a:r>
            <a:r>
              <a:rPr lang="en-GB" sz="2000" dirty="0" smtClean="0"/>
              <a:t> a </a:t>
            </a:r>
            <a:r>
              <a:rPr lang="en-GB" sz="2000" dirty="0" err="1" smtClean="0"/>
              <a:t>meddwl</a:t>
            </a:r>
            <a:r>
              <a:rPr lang="en-GB" sz="2000" dirty="0" smtClean="0"/>
              <a:t> am </a:t>
            </a:r>
            <a:r>
              <a:rPr lang="en-GB" sz="2000" dirty="0" err="1" smtClean="0"/>
              <a:t>wahanol</a:t>
            </a:r>
            <a:r>
              <a:rPr lang="en-GB" sz="2000" dirty="0" smtClean="0"/>
              <a:t> </a:t>
            </a:r>
            <a:r>
              <a:rPr lang="en-GB" sz="2000" dirty="0" err="1" smtClean="0"/>
              <a:t>ffyrdd</a:t>
            </a:r>
            <a:r>
              <a:rPr lang="en-GB" sz="2000" dirty="0" smtClean="0"/>
              <a:t> o </a:t>
            </a:r>
            <a:r>
              <a:rPr lang="en-GB" sz="2000" dirty="0" err="1" smtClean="0"/>
              <a:t>ddeall</a:t>
            </a:r>
            <a:r>
              <a:rPr lang="en-GB" sz="2000" dirty="0" smtClean="0"/>
              <a:t> y </a:t>
            </a:r>
            <a:r>
              <a:rPr lang="en-GB" sz="2000" dirty="0" err="1" smtClean="0"/>
              <a:t>wybodaeth</a:t>
            </a:r>
            <a:r>
              <a:rPr lang="en-GB" sz="2000" dirty="0" smtClean="0"/>
              <a:t> </a:t>
            </a:r>
            <a:r>
              <a:rPr lang="en-GB" sz="2000" dirty="0" err="1" smtClean="0"/>
              <a:t>o’ch</a:t>
            </a:r>
            <a:r>
              <a:rPr lang="en-GB" sz="2000" dirty="0" smtClean="0"/>
              <a:t> </a:t>
            </a:r>
            <a:r>
              <a:rPr lang="en-GB" sz="2000" dirty="0" err="1" smtClean="0"/>
              <a:t>blaen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Mae </a:t>
            </a:r>
            <a:r>
              <a:rPr lang="en-GB" sz="2000" dirty="0" err="1" smtClean="0"/>
              <a:t>meddwl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feirniadol</a:t>
            </a:r>
            <a:r>
              <a:rPr lang="en-GB" sz="2000" dirty="0" smtClean="0"/>
              <a:t> </a:t>
            </a:r>
            <a:r>
              <a:rPr lang="en-GB" sz="2000" dirty="0" err="1" smtClean="0"/>
              <a:t>hefyd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cynnwys</a:t>
            </a:r>
            <a:r>
              <a:rPr lang="en-GB" sz="2000" dirty="0" smtClean="0"/>
              <a:t> y broses o </a:t>
            </a:r>
            <a:r>
              <a:rPr lang="en-GB" sz="2000" dirty="0" err="1" smtClean="0"/>
              <a:t>werthuso</a:t>
            </a:r>
            <a:r>
              <a:rPr lang="en-GB" sz="2000" dirty="0" smtClean="0"/>
              <a:t> </a:t>
            </a:r>
            <a:r>
              <a:rPr lang="en-GB" sz="2000" dirty="0" err="1" smtClean="0"/>
              <a:t>honiadau</a:t>
            </a:r>
            <a:r>
              <a:rPr lang="en-GB" sz="2000" dirty="0" smtClean="0"/>
              <a:t> a </a:t>
            </a:r>
            <a:r>
              <a:rPr lang="en-GB" sz="2000" dirty="0" err="1" smtClean="0"/>
              <a:t>dadleuon</a:t>
            </a:r>
            <a:r>
              <a:rPr lang="en-GB" sz="2000" dirty="0" smtClean="0"/>
              <a:t> </a:t>
            </a:r>
            <a:r>
              <a:rPr lang="en-GB" sz="2000" dirty="0" err="1" smtClean="0"/>
              <a:t>er</a:t>
            </a:r>
            <a:r>
              <a:rPr lang="en-GB" sz="2000" dirty="0" smtClean="0"/>
              <a:t> </a:t>
            </a:r>
            <a:r>
              <a:rPr lang="en-GB" sz="2000" dirty="0" err="1" smtClean="0"/>
              <a:t>mwyn</a:t>
            </a:r>
            <a:r>
              <a:rPr lang="en-GB" sz="2000" dirty="0" smtClean="0"/>
              <a:t> </a:t>
            </a:r>
            <a:r>
              <a:rPr lang="en-GB" sz="2000" dirty="0" err="1" smtClean="0"/>
              <a:t>dod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gasgliadau</a:t>
            </a:r>
            <a:r>
              <a:rPr lang="en-GB" sz="2000" dirty="0" smtClean="0"/>
              <a:t> </a:t>
            </a:r>
            <a:r>
              <a:rPr lang="en-GB" sz="2000" dirty="0" err="1" smtClean="0"/>
              <a:t>cyson</a:t>
            </a:r>
            <a:r>
              <a:rPr lang="en-GB" sz="2000" dirty="0" smtClean="0"/>
              <a:t> a </a:t>
            </a:r>
            <a:r>
              <a:rPr lang="en-GB" sz="2000" dirty="0" err="1" smtClean="0"/>
              <a:t>rhesymegol</a:t>
            </a:r>
            <a:r>
              <a:rPr lang="en-GB" sz="2000" dirty="0" smtClean="0"/>
              <a:t>, </a:t>
            </a:r>
            <a:r>
              <a:rPr lang="en-GB" sz="2000" dirty="0" err="1" smtClean="0"/>
              <a:t>gan</a:t>
            </a:r>
            <a:r>
              <a:rPr lang="en-GB" sz="2000" dirty="0" smtClean="0"/>
              <a:t> </a:t>
            </a:r>
            <a:r>
              <a:rPr lang="en-GB" sz="2000" dirty="0" err="1" smtClean="0"/>
              <a:t>asesu’r</a:t>
            </a:r>
            <a:r>
              <a:rPr lang="en-GB" sz="2000" dirty="0" smtClean="0"/>
              <a:t> </a:t>
            </a:r>
            <a:r>
              <a:rPr lang="en-GB" sz="2000" dirty="0" err="1" smtClean="0"/>
              <a:t>casgliadau</a:t>
            </a:r>
            <a:r>
              <a:rPr lang="en-GB" sz="2000" dirty="0" smtClean="0"/>
              <a:t> </a:t>
            </a:r>
            <a:r>
              <a:rPr lang="en-GB" sz="2000" dirty="0" err="1" smtClean="0"/>
              <a:t>hyn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erbyn</a:t>
            </a:r>
            <a:r>
              <a:rPr lang="en-GB" sz="2000" dirty="0" smtClean="0"/>
              <a:t> </a:t>
            </a:r>
            <a:r>
              <a:rPr lang="en-GB" sz="2000" dirty="0" err="1" smtClean="0"/>
              <a:t>safonau</a:t>
            </a:r>
            <a:r>
              <a:rPr lang="en-GB" sz="2000" dirty="0" smtClean="0"/>
              <a:t> </a:t>
            </a:r>
            <a:r>
              <a:rPr lang="en-GB" sz="2000" dirty="0" err="1" smtClean="0"/>
              <a:t>neu</a:t>
            </a:r>
            <a:r>
              <a:rPr lang="en-GB" sz="2000" dirty="0" smtClean="0"/>
              <a:t> </a:t>
            </a:r>
            <a:r>
              <a:rPr lang="en-GB" sz="2000" dirty="0" err="1" smtClean="0"/>
              <a:t>feini</a:t>
            </a:r>
            <a:r>
              <a:rPr lang="en-GB" sz="2000" dirty="0" smtClean="0"/>
              <a:t> </a:t>
            </a:r>
            <a:r>
              <a:rPr lang="en-GB" sz="2000" dirty="0" err="1" smtClean="0"/>
              <a:t>prawf</a:t>
            </a:r>
            <a:r>
              <a:rPr lang="en-GB" sz="2000" dirty="0" smtClean="0"/>
              <a:t> </a:t>
            </a:r>
            <a:r>
              <a:rPr lang="en-GB" sz="2000" dirty="0" err="1" smtClean="0"/>
              <a:t>clir</a:t>
            </a:r>
            <a:r>
              <a:rPr lang="en-GB" sz="2000" dirty="0" smtClean="0"/>
              <a:t> a </a:t>
            </a:r>
            <a:r>
              <a:rPr lang="en-GB" sz="2000" dirty="0" err="1" smtClean="0"/>
              <a:t>pherthnasol</a:t>
            </a:r>
            <a:r>
              <a:rPr lang="en-GB" sz="2000" dirty="0" smtClean="0"/>
              <a:t>, a </a:t>
            </a:r>
            <a:r>
              <a:rPr lang="en-GB" sz="2000" dirty="0" err="1" smtClean="0"/>
              <a:t>gallu</a:t>
            </a:r>
            <a:r>
              <a:rPr lang="en-GB" sz="2000" dirty="0" smtClean="0"/>
              <a:t> </a:t>
            </a:r>
            <a:r>
              <a:rPr lang="en-GB" sz="2000" dirty="0" err="1" smtClean="0"/>
              <a:t>egluro’r</a:t>
            </a:r>
            <a:r>
              <a:rPr lang="en-GB" sz="2000" dirty="0" smtClean="0"/>
              <a:t> </a:t>
            </a:r>
            <a:r>
              <a:rPr lang="en-GB" sz="2000" dirty="0" err="1" smtClean="0"/>
              <a:t>rhesymau</a:t>
            </a:r>
            <a:r>
              <a:rPr lang="en-GB" sz="2000" dirty="0" smtClean="0"/>
              <a:t> </a:t>
            </a:r>
            <a:r>
              <a:rPr lang="en-GB" sz="2000" dirty="0" err="1" smtClean="0"/>
              <a:t>dros</a:t>
            </a:r>
            <a:r>
              <a:rPr lang="en-GB" sz="2000" dirty="0" smtClean="0"/>
              <a:t> y </a:t>
            </a:r>
            <a:r>
              <a:rPr lang="en-GB" sz="2000" dirty="0" err="1" smtClean="0"/>
              <a:t>dyfarniadau</a:t>
            </a:r>
            <a:r>
              <a:rPr lang="en-GB" sz="2000" dirty="0" smtClean="0"/>
              <a:t> </a:t>
            </a:r>
            <a:r>
              <a:rPr lang="en-GB" sz="2000" dirty="0" err="1" smtClean="0"/>
              <a:t>rydych</a:t>
            </a:r>
            <a:r>
              <a:rPr lang="en-GB" sz="2000" dirty="0" smtClean="0"/>
              <a:t> </a:t>
            </a:r>
            <a:r>
              <a:rPr lang="en-GB" sz="2000" dirty="0" err="1" smtClean="0"/>
              <a:t>wedi’u</a:t>
            </a:r>
            <a:r>
              <a:rPr lang="en-GB" sz="2000" dirty="0" smtClean="0"/>
              <a:t> </a:t>
            </a:r>
            <a:r>
              <a:rPr lang="en-GB" sz="2000" dirty="0" err="1" smtClean="0"/>
              <a:t>gwneud</a:t>
            </a:r>
            <a:r>
              <a:rPr lang="en-GB" sz="2000" dirty="0" smtClean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2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27" y="624110"/>
            <a:ext cx="8911687" cy="64262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2. BETH YW MEDDWL YN FEIRNIADOL?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34" y="1266738"/>
            <a:ext cx="7742438" cy="428272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Mae </a:t>
            </a:r>
            <a:r>
              <a:rPr lang="en-GB" sz="2000" dirty="0" err="1" smtClean="0"/>
              <a:t>sgiliau</a:t>
            </a:r>
            <a:r>
              <a:rPr lang="en-GB" sz="2000" dirty="0" smtClean="0"/>
              <a:t> </a:t>
            </a:r>
            <a:r>
              <a:rPr lang="en-GB" sz="2000" dirty="0" err="1" smtClean="0"/>
              <a:t>craidd</a:t>
            </a:r>
            <a:r>
              <a:rPr lang="en-GB" sz="2000" dirty="0" smtClean="0"/>
              <a:t> </a:t>
            </a:r>
            <a:r>
              <a:rPr lang="en-GB" sz="2000" dirty="0" err="1" smtClean="0"/>
              <a:t>megis</a:t>
            </a:r>
            <a:r>
              <a:rPr lang="en-GB" sz="2000" dirty="0" smtClean="0"/>
              <a:t> </a:t>
            </a:r>
            <a:r>
              <a:rPr lang="en-GB" sz="2000" dirty="0" err="1" smtClean="0"/>
              <a:t>chwilfrydedd</a:t>
            </a:r>
            <a:r>
              <a:rPr lang="en-GB" sz="2000" dirty="0" smtClean="0"/>
              <a:t> </a:t>
            </a:r>
            <a:r>
              <a:rPr lang="en-GB" sz="2000" dirty="0" err="1" smtClean="0"/>
              <a:t>proffesiynol</a:t>
            </a:r>
            <a:r>
              <a:rPr lang="en-GB" sz="2000" dirty="0" smtClean="0"/>
              <a:t>, barn </a:t>
            </a:r>
            <a:r>
              <a:rPr lang="en-GB" sz="2000" dirty="0" err="1" smtClean="0"/>
              <a:t>broffesiynol</a:t>
            </a:r>
            <a:r>
              <a:rPr lang="en-GB" sz="2000" dirty="0" smtClean="0"/>
              <a:t>, y </a:t>
            </a:r>
            <a:r>
              <a:rPr lang="en-GB" sz="2000" dirty="0" err="1" smtClean="0"/>
              <a:t>gallu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gynnal</a:t>
            </a:r>
            <a:r>
              <a:rPr lang="en-GB" sz="2000" dirty="0" smtClean="0"/>
              <a:t> </a:t>
            </a:r>
            <a:r>
              <a:rPr lang="en-GB" sz="2000" dirty="0" err="1" smtClean="0"/>
              <a:t>asesiadau</a:t>
            </a:r>
            <a:r>
              <a:rPr lang="en-GB" sz="2000" dirty="0" smtClean="0"/>
              <a:t> </a:t>
            </a:r>
            <a:r>
              <a:rPr lang="en-GB" sz="2000" dirty="0" err="1" smtClean="0"/>
              <a:t>manwl</a:t>
            </a:r>
            <a:r>
              <a:rPr lang="en-GB" sz="2000" dirty="0" smtClean="0"/>
              <a:t> a </a:t>
            </a:r>
            <a:r>
              <a:rPr lang="en-GB" sz="2000" dirty="0" err="1" smtClean="0"/>
              <a:t>dod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gasgliadau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hanfodol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gynllunio’n</a:t>
            </a:r>
            <a:r>
              <a:rPr lang="en-GB" sz="2000" dirty="0" smtClean="0"/>
              <a:t> </a:t>
            </a:r>
            <a:r>
              <a:rPr lang="en-GB" sz="2000" dirty="0" err="1" smtClean="0"/>
              <a:t>ddiogel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Rhaid</a:t>
            </a:r>
            <a:r>
              <a:rPr lang="en-GB" sz="2000" dirty="0" smtClean="0"/>
              <a:t> bod </a:t>
            </a:r>
            <a:r>
              <a:rPr lang="en-GB" sz="2000" dirty="0" err="1" smtClean="0"/>
              <a:t>gan</a:t>
            </a:r>
            <a:r>
              <a:rPr lang="en-GB" sz="2000" dirty="0" smtClean="0"/>
              <a:t> </a:t>
            </a:r>
            <a:r>
              <a:rPr lang="en-GB" sz="2000" dirty="0" err="1" smtClean="0"/>
              <a:t>ymarferwyr</a:t>
            </a:r>
            <a:r>
              <a:rPr lang="en-GB" sz="2000" dirty="0" smtClean="0"/>
              <a:t> </a:t>
            </a:r>
            <a:r>
              <a:rPr lang="en-GB" sz="2000" dirty="0" err="1" smtClean="0"/>
              <a:t>ddealltwriaeth</a:t>
            </a:r>
            <a:r>
              <a:rPr lang="en-GB" sz="2000" dirty="0" smtClean="0"/>
              <a:t> </a:t>
            </a:r>
            <a:r>
              <a:rPr lang="en-GB" sz="2000" dirty="0" err="1" smtClean="0"/>
              <a:t>o’r</a:t>
            </a:r>
            <a:r>
              <a:rPr lang="en-GB" sz="2000" dirty="0" smtClean="0"/>
              <a:t> </a:t>
            </a:r>
            <a:r>
              <a:rPr lang="en-GB" sz="2000" dirty="0" err="1" smtClean="0"/>
              <a:t>rhwystrau</a:t>
            </a:r>
            <a:r>
              <a:rPr lang="en-GB" sz="2000" dirty="0" smtClean="0"/>
              <a:t> </a:t>
            </a:r>
            <a:r>
              <a:rPr lang="en-GB" sz="2000" dirty="0" err="1" smtClean="0"/>
              <a:t>a’r</a:t>
            </a:r>
            <a:r>
              <a:rPr lang="en-GB" sz="2000" dirty="0" smtClean="0"/>
              <a:t> </a:t>
            </a:r>
            <a:r>
              <a:rPr lang="en-GB" sz="2000" dirty="0" err="1" smtClean="0"/>
              <a:t>heriau</a:t>
            </a:r>
            <a:r>
              <a:rPr lang="en-GB" sz="2000" dirty="0" smtClean="0"/>
              <a:t> </a:t>
            </a:r>
            <a:r>
              <a:rPr lang="en-GB" sz="2000" dirty="0" err="1" smtClean="0"/>
              <a:t>sy’n</a:t>
            </a:r>
            <a:r>
              <a:rPr lang="en-GB" sz="2000" dirty="0" smtClean="0"/>
              <a:t> </a:t>
            </a:r>
            <a:r>
              <a:rPr lang="en-GB" sz="2000" dirty="0" err="1" smtClean="0"/>
              <a:t>rhan</a:t>
            </a:r>
            <a:r>
              <a:rPr lang="en-GB" sz="2000" dirty="0" smtClean="0"/>
              <a:t> o </a:t>
            </a:r>
            <a:r>
              <a:rPr lang="en-GB" sz="2000" dirty="0" err="1" smtClean="0"/>
              <a:t>waith</a:t>
            </a:r>
            <a:r>
              <a:rPr lang="en-GB" sz="2000" dirty="0" smtClean="0"/>
              <a:t> </a:t>
            </a:r>
            <a:r>
              <a:rPr lang="en-GB" sz="2000" dirty="0" err="1" smtClean="0"/>
              <a:t>diogelu</a:t>
            </a:r>
            <a:r>
              <a:rPr lang="en-GB" sz="2000" dirty="0" smtClean="0"/>
              <a:t>, a </a:t>
            </a:r>
            <a:r>
              <a:rPr lang="en-GB" sz="2000" dirty="0" err="1" smtClean="0"/>
              <a:t>rhaid</a:t>
            </a:r>
            <a:r>
              <a:rPr lang="en-GB" sz="2000" dirty="0" smtClean="0"/>
              <a:t> </a:t>
            </a:r>
            <a:r>
              <a:rPr lang="en-GB" sz="2000" dirty="0" err="1" smtClean="0"/>
              <a:t>iddynt</a:t>
            </a:r>
            <a:r>
              <a:rPr lang="en-GB" sz="2000" dirty="0" smtClean="0"/>
              <a:t> </a:t>
            </a:r>
            <a:r>
              <a:rPr lang="en-GB" sz="2000" dirty="0" err="1" smtClean="0"/>
              <a:t>roi</a:t>
            </a:r>
            <a:r>
              <a:rPr lang="en-GB" sz="2000" dirty="0" smtClean="0"/>
              <a:t> </a:t>
            </a:r>
            <a:r>
              <a:rPr lang="en-GB" sz="2000" dirty="0" err="1" smtClean="0"/>
              <a:t>strategaethau</a:t>
            </a:r>
            <a:r>
              <a:rPr lang="en-GB" sz="2000" dirty="0" smtClean="0"/>
              <a:t>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waith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reoli’r</a:t>
            </a:r>
            <a:r>
              <a:rPr lang="en-GB" sz="2000" dirty="0" smtClean="0"/>
              <a:t> </a:t>
            </a:r>
            <a:r>
              <a:rPr lang="en-GB" sz="2000" dirty="0" err="1" smtClean="0"/>
              <a:t>rhain</a:t>
            </a:r>
            <a:r>
              <a:rPr lang="en-GB" sz="2000" dirty="0" smtClean="0"/>
              <a:t>, </a:t>
            </a:r>
            <a:r>
              <a:rPr lang="en-GB" sz="2000" dirty="0" err="1" smtClean="0"/>
              <a:t>gan</a:t>
            </a:r>
            <a:r>
              <a:rPr lang="en-GB" sz="2000" dirty="0" smtClean="0"/>
              <a:t> </a:t>
            </a:r>
            <a:r>
              <a:rPr lang="en-GB" sz="2000" dirty="0" err="1" smtClean="0"/>
              <a:t>gynnwys</a:t>
            </a:r>
            <a:r>
              <a:rPr lang="en-GB" sz="2000" dirty="0" smtClean="0"/>
              <a:t> </a:t>
            </a:r>
            <a:r>
              <a:rPr lang="en-GB" sz="2000" dirty="0" err="1" smtClean="0"/>
              <a:t>sefyllfaoedd</a:t>
            </a:r>
            <a:r>
              <a:rPr lang="en-GB" sz="2000" dirty="0"/>
              <a:t> </a:t>
            </a:r>
            <a:r>
              <a:rPr lang="en-GB" sz="2000" dirty="0" err="1" smtClean="0"/>
              <a:t>lle</a:t>
            </a:r>
            <a:r>
              <a:rPr lang="en-GB" sz="2000" dirty="0" smtClean="0"/>
              <a:t> </a:t>
            </a:r>
            <a:r>
              <a:rPr lang="en-GB" sz="2000" dirty="0" err="1" smtClean="0"/>
              <a:t>ceir</a:t>
            </a:r>
            <a:r>
              <a:rPr lang="en-GB" sz="2000" dirty="0" smtClean="0"/>
              <a:t> </a:t>
            </a:r>
            <a:r>
              <a:rPr lang="en-GB" sz="2000" dirty="0" err="1" smtClean="0"/>
              <a:t>gwrthdaro</a:t>
            </a:r>
            <a:r>
              <a:rPr lang="en-GB" sz="2000" dirty="0" smtClean="0"/>
              <a:t> a </a:t>
            </a:r>
            <a:r>
              <a:rPr lang="en-GB" sz="2000" dirty="0" err="1" smtClean="0"/>
              <a:t>chydsyniad</a:t>
            </a:r>
            <a:r>
              <a:rPr lang="en-GB" sz="2000" dirty="0" smtClean="0"/>
              <a:t> </a:t>
            </a:r>
            <a:r>
              <a:rPr lang="en-GB" sz="2000" dirty="0" err="1" smtClean="0"/>
              <a:t>cudd</a:t>
            </a:r>
            <a:r>
              <a:rPr lang="en-GB" sz="2000" dirty="0" smtClean="0"/>
              <a:t>, a </a:t>
            </a:r>
            <a:r>
              <a:rPr lang="en-GB" sz="2000" dirty="0" err="1" smtClean="0"/>
              <a:t>herio</a:t>
            </a:r>
            <a:r>
              <a:rPr lang="en-GB" sz="2000" dirty="0" smtClean="0"/>
              <a:t> </a:t>
            </a:r>
            <a:r>
              <a:rPr lang="en-GB" sz="2000" dirty="0" err="1" smtClean="0"/>
              <a:t>arfer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hunain</a:t>
            </a:r>
            <a:r>
              <a:rPr lang="en-GB" sz="2000" dirty="0" smtClean="0"/>
              <a:t> a </a:t>
            </a:r>
            <a:r>
              <a:rPr lang="en-GB" sz="2000" dirty="0" err="1" smtClean="0"/>
              <a:t>phobl</a:t>
            </a:r>
            <a:r>
              <a:rPr lang="en-GB" sz="2000" dirty="0" smtClean="0"/>
              <a:t> </a:t>
            </a:r>
            <a:r>
              <a:rPr lang="en-GB" sz="2000" dirty="0" err="1" smtClean="0"/>
              <a:t>eraill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unigol</a:t>
            </a:r>
            <a:r>
              <a:rPr lang="en-GB" sz="2000" dirty="0" smtClean="0"/>
              <a:t> ac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lefel</a:t>
            </a:r>
            <a:r>
              <a:rPr lang="en-GB" sz="2000" dirty="0" smtClean="0"/>
              <a:t> </a:t>
            </a:r>
            <a:r>
              <a:rPr lang="en-GB" sz="2000" dirty="0" err="1" smtClean="0"/>
              <a:t>yr</a:t>
            </a:r>
            <a:r>
              <a:rPr lang="en-GB" sz="2000" dirty="0" smtClean="0"/>
              <a:t> </a:t>
            </a:r>
            <a:r>
              <a:rPr lang="en-GB" sz="2000" dirty="0" err="1" smtClean="0"/>
              <a:t>asiantaeth</a:t>
            </a:r>
            <a:r>
              <a:rPr lang="en-GB" sz="2000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69" y="624109"/>
            <a:ext cx="9646037" cy="77685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3</a:t>
            </a:r>
            <a:r>
              <a:rPr lang="nn-NO" dirty="0"/>
              <a:t>. </a:t>
            </a:r>
            <a:r>
              <a:rPr lang="nn-NO" dirty="0" smtClean="0"/>
              <a:t>BETH YW MEDDWL YN FEIRNIADOL?</a:t>
            </a:r>
            <a:br>
              <a:rPr lang="nn-NO" dirty="0" smtClean="0"/>
            </a:br>
            <a:r>
              <a:rPr lang="nn-NO" dirty="0" smtClean="0"/>
              <a:t>    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768" y="1393535"/>
            <a:ext cx="7706880" cy="3861638"/>
          </a:xfrm>
        </p:spPr>
        <p:txBody>
          <a:bodyPr>
            <a:noAutofit/>
          </a:bodyPr>
          <a:lstStyle/>
          <a:p>
            <a:r>
              <a:rPr lang="en-GB" sz="2000" dirty="0" err="1" smtClean="0"/>
              <a:t>Mae’r</a:t>
            </a:r>
            <a:r>
              <a:rPr lang="en-GB" sz="2000" dirty="0" smtClean="0"/>
              <a:t> </a:t>
            </a:r>
            <a:r>
              <a:rPr lang="en-GB" sz="2000" dirty="0" err="1" smtClean="0"/>
              <a:t>bobl</a:t>
            </a:r>
            <a:r>
              <a:rPr lang="en-GB" sz="2000" dirty="0" smtClean="0"/>
              <a:t> </a:t>
            </a:r>
            <a:r>
              <a:rPr lang="en-GB" sz="2000" dirty="0" err="1" smtClean="0"/>
              <a:t>sy’n</a:t>
            </a:r>
            <a:r>
              <a:rPr lang="en-GB" sz="2000" dirty="0" smtClean="0"/>
              <a:t> </a:t>
            </a:r>
            <a:r>
              <a:rPr lang="en-GB" sz="2000" dirty="0" err="1" smtClean="0"/>
              <a:t>meddwl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feirniadol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:</a:t>
            </a:r>
          </a:p>
          <a:p>
            <a:r>
              <a:rPr lang="en-GB" sz="2000" dirty="0" err="1" smtClean="0"/>
              <a:t>Agored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wybodaeth</a:t>
            </a:r>
            <a:r>
              <a:rPr lang="en-GB" sz="2000" dirty="0" smtClean="0"/>
              <a:t> </a:t>
            </a:r>
            <a:r>
              <a:rPr lang="en-GB" sz="2000" dirty="0" err="1" smtClean="0"/>
              <a:t>newydd</a:t>
            </a:r>
            <a:r>
              <a:rPr lang="en-GB" sz="2000" dirty="0" smtClean="0"/>
              <a:t> a </a:t>
            </a:r>
            <a:r>
              <a:rPr lang="en-GB" sz="2000" dirty="0" err="1" smtClean="0"/>
              <a:t>byddant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ceisio</a:t>
            </a:r>
            <a:r>
              <a:rPr lang="en-GB" sz="2000" dirty="0" smtClean="0"/>
              <a:t> ac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ystyried</a:t>
            </a:r>
            <a:r>
              <a:rPr lang="en-GB" sz="2000" dirty="0" smtClean="0"/>
              <a:t> </a:t>
            </a:r>
            <a:r>
              <a:rPr lang="en-GB" sz="2000" dirty="0" err="1" smtClean="0"/>
              <a:t>damcaniaethau</a:t>
            </a:r>
            <a:r>
              <a:rPr lang="en-GB" sz="2000" dirty="0" smtClean="0"/>
              <a:t> </a:t>
            </a:r>
            <a:r>
              <a:rPr lang="en-GB" sz="2000" dirty="0" err="1" smtClean="0"/>
              <a:t>eraill</a:t>
            </a:r>
            <a:r>
              <a:rPr lang="en-GB" sz="2000" dirty="0" smtClean="0"/>
              <a:t> </a:t>
            </a:r>
          </a:p>
          <a:p>
            <a:r>
              <a:rPr lang="en-GB" sz="2000" dirty="0" err="1" smtClean="0"/>
              <a:t>Ymwybodol</a:t>
            </a:r>
            <a:r>
              <a:rPr lang="en-GB" sz="2000" dirty="0" smtClean="0"/>
              <a:t> y gall </a:t>
            </a:r>
            <a:r>
              <a:rPr lang="en-GB" sz="2000" dirty="0" err="1" smtClean="0"/>
              <a:t>straen</a:t>
            </a:r>
            <a:r>
              <a:rPr lang="en-GB" sz="2000" dirty="0" smtClean="0"/>
              <a:t> a barn </a:t>
            </a:r>
            <a:r>
              <a:rPr lang="en-GB" sz="2000" dirty="0" err="1" smtClean="0"/>
              <a:t>pobl</a:t>
            </a:r>
            <a:r>
              <a:rPr lang="en-GB" sz="2000" dirty="0" smtClean="0"/>
              <a:t> </a:t>
            </a:r>
            <a:r>
              <a:rPr lang="en-GB" sz="2000" dirty="0" err="1" smtClean="0"/>
              <a:t>eraill</a:t>
            </a:r>
            <a:r>
              <a:rPr lang="en-GB" sz="2000" dirty="0" smtClean="0"/>
              <a:t> </a:t>
            </a:r>
            <a:r>
              <a:rPr lang="en-GB" sz="2000" dirty="0" err="1" smtClean="0"/>
              <a:t>gamlywio’r</a:t>
            </a:r>
            <a:r>
              <a:rPr lang="en-GB" sz="2000" dirty="0" smtClean="0"/>
              <a:t> </a:t>
            </a:r>
            <a:r>
              <a:rPr lang="en-GB" sz="2000" dirty="0" err="1" smtClean="0"/>
              <a:t>meddwl</a:t>
            </a:r>
            <a:r>
              <a:rPr lang="en-GB" sz="2000" dirty="0" smtClean="0"/>
              <a:t> </a:t>
            </a:r>
          </a:p>
          <a:p>
            <a:r>
              <a:rPr lang="en-GB" sz="2000" dirty="0" err="1" smtClean="0"/>
              <a:t>Gallu</a:t>
            </a:r>
            <a:r>
              <a:rPr lang="en-GB" sz="2000" dirty="0" smtClean="0"/>
              <a:t> </a:t>
            </a:r>
            <a:r>
              <a:rPr lang="en-GB" sz="2000" dirty="0" err="1" smtClean="0"/>
              <a:t>ystyried</a:t>
            </a:r>
            <a:r>
              <a:rPr lang="en-GB" sz="2000" dirty="0" smtClean="0"/>
              <a:t> </a:t>
            </a:r>
            <a:r>
              <a:rPr lang="en-GB" sz="2000" dirty="0" err="1" smtClean="0"/>
              <a:t>gwybodaeth</a:t>
            </a:r>
            <a:r>
              <a:rPr lang="en-GB" sz="2000" dirty="0" smtClean="0"/>
              <a:t> o </a:t>
            </a:r>
            <a:r>
              <a:rPr lang="en-GB" sz="2000" dirty="0" err="1" smtClean="0"/>
              <a:t>ffynonellau</a:t>
            </a:r>
            <a:r>
              <a:rPr lang="en-GB" sz="2000" dirty="0" smtClean="0"/>
              <a:t> </a:t>
            </a:r>
            <a:r>
              <a:rPr lang="en-GB" sz="2000" dirty="0" err="1" smtClean="0"/>
              <a:t>amrywiol</a:t>
            </a:r>
            <a:r>
              <a:rPr lang="en-GB" sz="2000" dirty="0" smtClean="0"/>
              <a:t>, </a:t>
            </a:r>
            <a:r>
              <a:rPr lang="en-GB" sz="2000" dirty="0" err="1" smtClean="0"/>
              <a:t>hyd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oed</a:t>
            </a:r>
            <a:r>
              <a:rPr lang="en-GB" sz="2000" dirty="0" smtClean="0"/>
              <a:t> y </a:t>
            </a:r>
            <a:r>
              <a:rPr lang="en-GB" sz="2000" dirty="0" err="1" smtClean="0"/>
              <a:t>rheiny</a:t>
            </a:r>
            <a:r>
              <a:rPr lang="en-GB" sz="2000" dirty="0" smtClean="0"/>
              <a:t> </a:t>
            </a:r>
            <a:r>
              <a:rPr lang="en-GB" sz="2000" dirty="0" err="1" smtClean="0"/>
              <a:t>sydd</a:t>
            </a:r>
            <a:r>
              <a:rPr lang="en-GB" sz="2000" dirty="0" smtClean="0"/>
              <a:t> o </a:t>
            </a:r>
            <a:r>
              <a:rPr lang="en-GB" sz="2000" dirty="0" err="1" smtClean="0"/>
              <a:t>farn</a:t>
            </a:r>
            <a:r>
              <a:rPr lang="en-GB" sz="2000" dirty="0" smtClean="0"/>
              <a:t> </a:t>
            </a:r>
            <a:r>
              <a:rPr lang="en-GB" sz="2000" dirty="0" err="1" smtClean="0"/>
              <a:t>wahanol</a:t>
            </a:r>
            <a:endParaRPr lang="en-GB" sz="2000" dirty="0" smtClean="0"/>
          </a:p>
          <a:p>
            <a:r>
              <a:rPr lang="en-GB" sz="2000" dirty="0" err="1" smtClean="0"/>
              <a:t>Hunanymwybodol</a:t>
            </a:r>
            <a:r>
              <a:rPr lang="en-GB" sz="2000" dirty="0" smtClean="0"/>
              <a:t>,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hunanfyfyriol</a:t>
            </a:r>
            <a:r>
              <a:rPr lang="en-GB" sz="2000" dirty="0" smtClean="0"/>
              <a:t>,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gwrando</a:t>
            </a:r>
            <a:r>
              <a:rPr lang="en-GB" sz="2000" dirty="0" smtClean="0"/>
              <a:t>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eraill</a:t>
            </a:r>
            <a:r>
              <a:rPr lang="en-GB" sz="2000" dirty="0" smtClean="0"/>
              <a:t> ac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empathig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2" y="401656"/>
            <a:ext cx="9376266" cy="709740"/>
          </a:xfrm>
        </p:spPr>
        <p:txBody>
          <a:bodyPr>
            <a:normAutofit/>
          </a:bodyPr>
          <a:lstStyle/>
          <a:p>
            <a:r>
              <a:rPr lang="nn-NO" sz="3200" dirty="0" smtClean="0"/>
              <a:t>4.CYDNABOD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21" y="1111397"/>
            <a:ext cx="7551682" cy="3218865"/>
          </a:xfrm>
        </p:spPr>
        <p:txBody>
          <a:bodyPr>
            <a:noAutofit/>
          </a:bodyPr>
          <a:lstStyle/>
          <a:p>
            <a:r>
              <a:rPr lang="en-GB" sz="2000" dirty="0" err="1" smtClean="0"/>
              <a:t>Mae’n</a:t>
            </a:r>
            <a:r>
              <a:rPr lang="en-GB" sz="2000" dirty="0" smtClean="0"/>
              <a:t> </a:t>
            </a:r>
            <a:r>
              <a:rPr lang="en-GB" sz="2000" dirty="0" err="1" smtClean="0"/>
              <a:t>bwysig</a:t>
            </a:r>
            <a:r>
              <a:rPr lang="en-GB" sz="2000" dirty="0" smtClean="0"/>
              <a:t> bod </a:t>
            </a:r>
            <a:r>
              <a:rPr lang="en-GB" sz="2000" dirty="0" err="1" smtClean="0"/>
              <a:t>ymarferwyr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fodlon</a:t>
            </a:r>
            <a:r>
              <a:rPr lang="en-GB" sz="2000" dirty="0" smtClean="0"/>
              <a:t> ac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gallu</a:t>
            </a:r>
            <a:r>
              <a:rPr lang="en-GB" sz="2000" dirty="0" smtClean="0"/>
              <a:t> </a:t>
            </a:r>
            <a:r>
              <a:rPr lang="en-GB" sz="2000" dirty="0" err="1" smtClean="0"/>
              <a:t>cydnabod</a:t>
            </a:r>
            <a:r>
              <a:rPr lang="en-GB" sz="2000" dirty="0" smtClean="0"/>
              <a:t> y </a:t>
            </a:r>
            <a:r>
              <a:rPr lang="en-GB" sz="2000" dirty="0" err="1" smtClean="0"/>
              <a:t>gallai</a:t>
            </a:r>
            <a:r>
              <a:rPr lang="en-GB" sz="2000" dirty="0" smtClean="0"/>
              <a:t> </a:t>
            </a:r>
            <a:r>
              <a:rPr lang="en-GB" sz="2000" dirty="0" err="1" smtClean="0"/>
              <a:t>penderfyniad</a:t>
            </a:r>
            <a:r>
              <a:rPr lang="en-GB" sz="2000" dirty="0" smtClean="0"/>
              <a:t> </a:t>
            </a:r>
            <a:r>
              <a:rPr lang="en-GB" sz="2000" dirty="0" err="1" smtClean="0"/>
              <a:t>blaenorol</a:t>
            </a:r>
            <a:r>
              <a:rPr lang="en-GB" sz="2000" dirty="0" smtClean="0"/>
              <a:t> </a:t>
            </a:r>
            <a:r>
              <a:rPr lang="en-GB" sz="2000" dirty="0" err="1" smtClean="0"/>
              <a:t>fod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anghywir</a:t>
            </a:r>
            <a:r>
              <a:rPr lang="en-GB" sz="2000" dirty="0" smtClean="0"/>
              <a:t> – </a:t>
            </a:r>
            <a:r>
              <a:rPr lang="en-GB" sz="2000" dirty="0" err="1" smtClean="0"/>
              <a:t>er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rhesymol</a:t>
            </a:r>
            <a:r>
              <a:rPr lang="en-GB" sz="2000" dirty="0" smtClean="0"/>
              <a:t> </a:t>
            </a:r>
            <a:r>
              <a:rPr lang="en-GB" sz="2000" dirty="0" err="1" smtClean="0"/>
              <a:t>ar</a:t>
            </a:r>
            <a:r>
              <a:rPr lang="en-GB" sz="2000" dirty="0" smtClean="0"/>
              <a:t> </a:t>
            </a:r>
            <a:r>
              <a:rPr lang="en-GB" sz="2000" dirty="0" err="1" smtClean="0"/>
              <a:t>yr</a:t>
            </a:r>
            <a:r>
              <a:rPr lang="en-GB" sz="2000" dirty="0" smtClean="0"/>
              <a:t> </a:t>
            </a:r>
            <a:r>
              <a:rPr lang="en-GB" sz="2000" dirty="0" err="1" smtClean="0"/>
              <a:t>adeg</a:t>
            </a:r>
            <a:r>
              <a:rPr lang="en-GB" sz="2000" dirty="0" smtClean="0"/>
              <a:t> y </a:t>
            </a:r>
            <a:r>
              <a:rPr lang="en-GB" sz="2000" dirty="0" err="1" smtClean="0"/>
              <a:t>cafodd</a:t>
            </a:r>
            <a:r>
              <a:rPr lang="en-GB" sz="2000" dirty="0" smtClean="0"/>
              <a:t> y </a:t>
            </a:r>
            <a:r>
              <a:rPr lang="en-GB" sz="2000" dirty="0" err="1" smtClean="0"/>
              <a:t>penderfyniad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</a:t>
            </a:r>
            <a:r>
              <a:rPr lang="en-GB" sz="2000" dirty="0" err="1" smtClean="0"/>
              <a:t>wneud</a:t>
            </a:r>
            <a:r>
              <a:rPr lang="en-GB" sz="2000" dirty="0" smtClean="0"/>
              <a:t>. </a:t>
            </a:r>
            <a:r>
              <a:rPr lang="en-GB" sz="2000" dirty="0" err="1" smtClean="0"/>
              <a:t>Mae’r</a:t>
            </a:r>
            <a:r>
              <a:rPr lang="en-GB" sz="2000" dirty="0" smtClean="0"/>
              <a:t> </a:t>
            </a:r>
            <a:r>
              <a:rPr lang="en-GB" sz="2000" dirty="0" err="1" smtClean="0"/>
              <a:t>camgymeriadau</a:t>
            </a:r>
            <a:r>
              <a:rPr lang="en-GB" sz="2000" dirty="0" smtClean="0"/>
              <a:t> </a:t>
            </a:r>
            <a:r>
              <a:rPr lang="en-GB" sz="2000" dirty="0" err="1" smtClean="0"/>
              <a:t>hyn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rhan</a:t>
            </a:r>
            <a:r>
              <a:rPr lang="en-GB" sz="2000" dirty="0" smtClean="0"/>
              <a:t> </a:t>
            </a:r>
            <a:r>
              <a:rPr lang="en-GB" sz="2000" dirty="0" err="1" smtClean="0"/>
              <a:t>anochel</a:t>
            </a:r>
            <a:r>
              <a:rPr lang="en-GB" sz="2000" dirty="0" smtClean="0"/>
              <a:t> o </a:t>
            </a:r>
            <a:r>
              <a:rPr lang="en-GB" sz="2000" dirty="0" err="1" smtClean="0"/>
              <a:t>arfer</a:t>
            </a:r>
            <a:r>
              <a:rPr lang="en-GB" sz="2000" dirty="0" smtClean="0"/>
              <a:t> ac </a:t>
            </a:r>
            <a:r>
              <a:rPr lang="en-GB" sz="2000" dirty="0" err="1" smtClean="0"/>
              <a:t>mae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</a:t>
            </a:r>
            <a:r>
              <a:rPr lang="en-GB" sz="2000" dirty="0" err="1" smtClean="0"/>
              <a:t>cydnabod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elfen</a:t>
            </a:r>
            <a:r>
              <a:rPr lang="en-GB" sz="2000" dirty="0" smtClean="0"/>
              <a:t> </a:t>
            </a:r>
            <a:r>
              <a:rPr lang="en-GB" sz="2000" dirty="0" err="1" smtClean="0"/>
              <a:t>hanfodol</a:t>
            </a:r>
            <a:r>
              <a:rPr lang="en-GB" sz="2000" dirty="0" smtClean="0"/>
              <a:t> o </a:t>
            </a:r>
            <a:r>
              <a:rPr lang="en-GB" sz="2000" dirty="0" err="1" smtClean="0"/>
              <a:t>arfer</a:t>
            </a:r>
            <a:r>
              <a:rPr lang="en-GB" sz="2000" dirty="0" smtClean="0"/>
              <a:t> da.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59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20" y="582069"/>
            <a:ext cx="9659033" cy="6426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MATERION ALLWEDDOL</a:t>
            </a:r>
            <a:r>
              <a:rPr lang="en-GB" dirty="0"/>
              <a:t>				</a:t>
            </a:r>
            <a:r>
              <a:rPr lang="en-GB" dirty="0" smtClean="0"/>
              <a:t>	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020" y="1224698"/>
            <a:ext cx="6215856" cy="3988434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Nid</a:t>
            </a:r>
            <a:r>
              <a:rPr lang="en-GB" sz="2000" dirty="0" smtClean="0"/>
              <a:t> </a:t>
            </a:r>
            <a:r>
              <a:rPr lang="en-GB" sz="2000" dirty="0" err="1" smtClean="0"/>
              <a:t>yw</a:t>
            </a:r>
            <a:r>
              <a:rPr lang="en-GB" sz="2000" dirty="0" smtClean="0"/>
              <a:t> </a:t>
            </a:r>
            <a:r>
              <a:rPr lang="en-GB" sz="2000" dirty="0" err="1" smtClean="0"/>
              <a:t>consensws</a:t>
            </a:r>
            <a:r>
              <a:rPr lang="en-GB" sz="2000" dirty="0" smtClean="0"/>
              <a:t> bob </a:t>
            </a:r>
            <a:r>
              <a:rPr lang="en-GB" sz="2000" dirty="0" err="1" smtClean="0"/>
              <a:t>amser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ddiogel</a:t>
            </a:r>
            <a:r>
              <a:rPr lang="en-GB" sz="2000" dirty="0" smtClean="0"/>
              <a:t>. </a:t>
            </a:r>
            <a:r>
              <a:rPr lang="en-GB" sz="2000" dirty="0" err="1" smtClean="0"/>
              <a:t>Nid</a:t>
            </a:r>
            <a:r>
              <a:rPr lang="en-GB" sz="2000" dirty="0" smtClean="0"/>
              <a:t> </a:t>
            </a:r>
            <a:r>
              <a:rPr lang="en-GB" sz="2000" dirty="0" err="1" smtClean="0"/>
              <a:t>yw’r</a:t>
            </a:r>
            <a:r>
              <a:rPr lang="en-GB" sz="2000" dirty="0" smtClean="0"/>
              <a:t> </a:t>
            </a:r>
            <a:r>
              <a:rPr lang="en-GB" sz="2000" dirty="0" err="1" smtClean="0"/>
              <a:t>ffaith</a:t>
            </a:r>
            <a:r>
              <a:rPr lang="en-GB" sz="2000" dirty="0" smtClean="0"/>
              <a:t> bod </a:t>
            </a:r>
            <a:r>
              <a:rPr lang="en-GB" sz="2000" dirty="0" err="1" smtClean="0"/>
              <a:t>pawb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cytuno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golygu</a:t>
            </a:r>
            <a:r>
              <a:rPr lang="en-GB" sz="2000" dirty="0" smtClean="0"/>
              <a:t> </a:t>
            </a:r>
            <a:r>
              <a:rPr lang="en-GB" sz="2000" dirty="0" err="1" smtClean="0"/>
              <a:t>eu</a:t>
            </a:r>
            <a:r>
              <a:rPr lang="en-GB" sz="2000" dirty="0" smtClean="0"/>
              <a:t> bod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gywir</a:t>
            </a:r>
            <a:r>
              <a:rPr lang="en-GB" sz="2000" dirty="0" smtClean="0"/>
              <a:t> – ac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bendant</a:t>
            </a:r>
            <a:r>
              <a:rPr lang="en-GB" sz="2000" dirty="0" smtClean="0"/>
              <a:t> </a:t>
            </a:r>
            <a:r>
              <a:rPr lang="en-GB" sz="2000" dirty="0" err="1" smtClean="0"/>
              <a:t>nid</a:t>
            </a:r>
            <a:r>
              <a:rPr lang="en-GB" sz="2000" dirty="0" smtClean="0"/>
              <a:t> </a:t>
            </a:r>
            <a:r>
              <a:rPr lang="en-GB" sz="2000" dirty="0" err="1" smtClean="0"/>
              <a:t>yw’n</a:t>
            </a:r>
            <a:r>
              <a:rPr lang="en-GB" sz="2000" dirty="0" smtClean="0"/>
              <a:t> </a:t>
            </a:r>
            <a:r>
              <a:rPr lang="en-GB" sz="2000" dirty="0" err="1" smtClean="0"/>
              <a:t>cadw</a:t>
            </a:r>
            <a:r>
              <a:rPr lang="en-GB" sz="2000" dirty="0" smtClean="0"/>
              <a:t> </a:t>
            </a:r>
            <a:r>
              <a:rPr lang="en-GB" sz="2000" dirty="0" err="1" smtClean="0"/>
              <a:t>plentyn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ddiogel</a:t>
            </a:r>
            <a:r>
              <a:rPr lang="en-GB" sz="2000" dirty="0" smtClean="0"/>
              <a:t>. </a:t>
            </a:r>
            <a:r>
              <a:rPr lang="en-GB" sz="2000" dirty="0" err="1" smtClean="0"/>
              <a:t>Nid</a:t>
            </a:r>
            <a:r>
              <a:rPr lang="en-GB" sz="2000" dirty="0" smtClean="0"/>
              <a:t> </a:t>
            </a:r>
            <a:r>
              <a:rPr lang="en-GB" sz="2000" dirty="0" err="1" smtClean="0"/>
              <a:t>yw’r</a:t>
            </a:r>
            <a:r>
              <a:rPr lang="en-GB" sz="2000" dirty="0" smtClean="0"/>
              <a:t> </a:t>
            </a:r>
            <a:r>
              <a:rPr lang="en-GB" sz="2000" dirty="0" err="1" smtClean="0"/>
              <a:t>perygl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lleihau</a:t>
            </a:r>
            <a:r>
              <a:rPr lang="en-GB" sz="2000" dirty="0" smtClean="0"/>
              <a:t> </a:t>
            </a:r>
            <a:r>
              <a:rPr lang="en-GB" sz="2000" dirty="0" err="1" smtClean="0"/>
              <a:t>wrth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fwy</a:t>
            </a:r>
            <a:r>
              <a:rPr lang="en-GB" sz="2000" dirty="0" smtClean="0"/>
              <a:t> o </a:t>
            </a:r>
            <a:r>
              <a:rPr lang="en-GB" sz="2000" dirty="0" err="1" smtClean="0"/>
              <a:t>bobl</a:t>
            </a:r>
            <a:r>
              <a:rPr lang="en-GB" sz="2000" dirty="0" smtClean="0"/>
              <a:t> </a:t>
            </a:r>
            <a:r>
              <a:rPr lang="en-GB" sz="2000" dirty="0" err="1" smtClean="0"/>
              <a:t>gytuno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Mae barn y </a:t>
            </a:r>
            <a:r>
              <a:rPr lang="en-GB" sz="2000" dirty="0" err="1" smtClean="0"/>
              <a:t>lleiafrif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bwysig</a:t>
            </a:r>
            <a:r>
              <a:rPr lang="en-GB" sz="2000" dirty="0" smtClean="0"/>
              <a:t> a </a:t>
            </a:r>
            <a:r>
              <a:rPr lang="en-GB" sz="2000" dirty="0" err="1" smtClean="0"/>
              <a:t>rhaid</a:t>
            </a:r>
            <a:r>
              <a:rPr lang="en-GB" sz="2000" dirty="0" smtClean="0"/>
              <a:t> </a:t>
            </a:r>
            <a:r>
              <a:rPr lang="en-GB" sz="2000" dirty="0" err="1" smtClean="0"/>
              <a:t>ei</a:t>
            </a:r>
            <a:r>
              <a:rPr lang="en-GB" sz="2000" dirty="0" smtClean="0"/>
              <a:t> </a:t>
            </a:r>
            <a:r>
              <a:rPr lang="en-GB" sz="2000" dirty="0" err="1" smtClean="0"/>
              <a:t>hystyried</a:t>
            </a:r>
            <a:r>
              <a:rPr lang="en-GB" sz="2000" dirty="0" smtClean="0"/>
              <a:t> </a:t>
            </a:r>
            <a:r>
              <a:rPr lang="en-GB" sz="2000" dirty="0" err="1" smtClean="0"/>
              <a:t>a’i</a:t>
            </a:r>
            <a:r>
              <a:rPr lang="en-GB" sz="2000" dirty="0" smtClean="0"/>
              <a:t> </a:t>
            </a:r>
            <a:r>
              <a:rPr lang="en-GB" sz="2000" dirty="0" err="1" smtClean="0"/>
              <a:t>nodi’n</a:t>
            </a:r>
            <a:r>
              <a:rPr lang="en-GB" sz="2000" dirty="0" smtClean="0"/>
              <a:t> </a:t>
            </a:r>
            <a:r>
              <a:rPr lang="en-GB" sz="2000" dirty="0" err="1" smtClean="0"/>
              <a:t>rhan</a:t>
            </a:r>
            <a:r>
              <a:rPr lang="en-GB" sz="2000" dirty="0" smtClean="0"/>
              <a:t> o </a:t>
            </a:r>
            <a:r>
              <a:rPr lang="en-GB" sz="2000" dirty="0" err="1" smtClean="0"/>
              <a:t>waith</a:t>
            </a:r>
            <a:r>
              <a:rPr lang="en-GB" sz="2000" dirty="0" smtClean="0"/>
              <a:t> </a:t>
            </a:r>
            <a:r>
              <a:rPr lang="en-GB" sz="2000" dirty="0" err="1" smtClean="0"/>
              <a:t>amlasiantaeth</a:t>
            </a:r>
            <a:r>
              <a:rPr lang="en-GB" sz="2000" dirty="0" smtClean="0"/>
              <a:t>. </a:t>
            </a:r>
            <a:r>
              <a:rPr lang="en-GB" sz="2000" dirty="0" err="1" smtClean="0"/>
              <a:t>Ystyriwch</a:t>
            </a:r>
            <a:r>
              <a:rPr lang="en-GB" sz="2000" dirty="0" smtClean="0"/>
              <a:t>  </a:t>
            </a:r>
            <a:r>
              <a:rPr lang="en-GB" sz="2000" dirty="0" err="1" smtClean="0"/>
              <a:t>yr</a:t>
            </a:r>
            <a:r>
              <a:rPr lang="en-GB" sz="2000" dirty="0" smtClean="0"/>
              <a:t> </a:t>
            </a:r>
            <a:r>
              <a:rPr lang="en-GB" sz="2000" dirty="0" err="1" smtClean="0"/>
              <a:t>hyn</a:t>
            </a:r>
            <a:r>
              <a:rPr lang="en-GB" sz="2000" dirty="0" smtClean="0"/>
              <a:t> </a:t>
            </a:r>
            <a:r>
              <a:rPr lang="en-GB" sz="2000" dirty="0" err="1" smtClean="0"/>
              <a:t>sy’n</a:t>
            </a:r>
            <a:r>
              <a:rPr lang="en-GB" sz="2000" dirty="0" smtClean="0"/>
              <a:t> </a:t>
            </a:r>
            <a:r>
              <a:rPr lang="en-GB" sz="2000" dirty="0" err="1" smtClean="0"/>
              <a:t>gwneud</a:t>
            </a:r>
            <a:r>
              <a:rPr lang="en-GB" sz="2000" dirty="0" smtClean="0"/>
              <a:t> </a:t>
            </a:r>
            <a:r>
              <a:rPr lang="en-GB" sz="2000" dirty="0" err="1" smtClean="0"/>
              <a:t>profiad</a:t>
            </a:r>
            <a:r>
              <a:rPr lang="en-GB" sz="2000" dirty="0" smtClean="0"/>
              <a:t> y </a:t>
            </a:r>
            <a:r>
              <a:rPr lang="en-GB" sz="2000" dirty="0" err="1" smtClean="0"/>
              <a:t>gweithiwr</a:t>
            </a:r>
            <a:r>
              <a:rPr lang="en-GB" sz="2000" dirty="0" smtClean="0"/>
              <a:t> </a:t>
            </a:r>
            <a:r>
              <a:rPr lang="en-GB" sz="2000" dirty="0" err="1" smtClean="0"/>
              <a:t>hwnnw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wahanol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 </a:t>
            </a:r>
            <a:r>
              <a:rPr lang="en-GB" sz="2000" dirty="0" err="1" smtClean="0"/>
              <a:t>brofiadau</a:t>
            </a:r>
            <a:r>
              <a:rPr lang="en-GB" sz="2000" dirty="0" smtClean="0"/>
              <a:t> </a:t>
            </a:r>
            <a:r>
              <a:rPr lang="en-GB" sz="2000" dirty="0" err="1" smtClean="0"/>
              <a:t>gweithwyr</a:t>
            </a:r>
            <a:r>
              <a:rPr lang="en-GB" sz="2000" dirty="0" smtClean="0"/>
              <a:t> </a:t>
            </a:r>
            <a:r>
              <a:rPr lang="en-GB" sz="2000" dirty="0" err="1" smtClean="0"/>
              <a:t>eraill</a:t>
            </a:r>
            <a:r>
              <a:rPr lang="en-GB" sz="2000" dirty="0" smtClean="0"/>
              <a:t>. 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42" y="571558"/>
            <a:ext cx="9315084" cy="7684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</a:t>
            </a:r>
            <a:r>
              <a:rPr lang="en-GB" dirty="0"/>
              <a:t>. </a:t>
            </a:r>
            <a:r>
              <a:rPr lang="en-GB" dirty="0" smtClean="0"/>
              <a:t>SUT I YMATEB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941" y="1340021"/>
            <a:ext cx="6880899" cy="4041276"/>
          </a:xfrm>
        </p:spPr>
        <p:txBody>
          <a:bodyPr>
            <a:noAutofit/>
          </a:bodyPr>
          <a:lstStyle/>
          <a:p>
            <a:r>
              <a:rPr lang="en-GB" sz="2400" dirty="0" smtClean="0"/>
              <a:t>At </a:t>
            </a:r>
            <a:r>
              <a:rPr lang="en-GB" sz="2400" dirty="0" err="1" smtClean="0"/>
              <a:t>ba</a:t>
            </a:r>
            <a:r>
              <a:rPr lang="en-GB" sz="2400" dirty="0" smtClean="0"/>
              <a:t> </a:t>
            </a:r>
            <a:r>
              <a:rPr lang="en-GB" sz="2400" dirty="0" err="1" smtClean="0"/>
              <a:t>ddiben</a:t>
            </a:r>
            <a:r>
              <a:rPr lang="en-GB" sz="2400" dirty="0" smtClean="0"/>
              <a:t> </a:t>
            </a:r>
            <a:r>
              <a:rPr lang="en-GB" sz="2400" dirty="0" err="1" smtClean="0"/>
              <a:t>mae’r</a:t>
            </a:r>
            <a:r>
              <a:rPr lang="en-GB" sz="2400" dirty="0" smtClean="0"/>
              <a:t> </a:t>
            </a:r>
            <a:r>
              <a:rPr lang="en-GB" sz="2400" dirty="0" err="1" smtClean="0"/>
              <a:t>asesiad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Beth </a:t>
            </a:r>
            <a:r>
              <a:rPr lang="en-GB" sz="2400" dirty="0" err="1" smtClean="0"/>
              <a:t>yw’r</a:t>
            </a:r>
            <a:r>
              <a:rPr lang="en-GB" sz="2400" dirty="0" smtClean="0"/>
              <a:t> </a:t>
            </a:r>
            <a:r>
              <a:rPr lang="en-GB" sz="2400" dirty="0" err="1" smtClean="0"/>
              <a:t>hanes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Beth </a:t>
            </a:r>
            <a:r>
              <a:rPr lang="en-GB" sz="2400" dirty="0" err="1" smtClean="0"/>
              <a:t>mae’r</a:t>
            </a:r>
            <a:r>
              <a:rPr lang="en-GB" sz="2400" dirty="0" smtClean="0"/>
              <a:t> </a:t>
            </a:r>
            <a:r>
              <a:rPr lang="en-GB" sz="2400" dirty="0" err="1" smtClean="0"/>
              <a:t>hanes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ei</a:t>
            </a:r>
            <a:r>
              <a:rPr lang="en-GB" sz="2400" dirty="0" smtClean="0"/>
              <a:t> </a:t>
            </a:r>
            <a:r>
              <a:rPr lang="en-GB" sz="2400" dirty="0" err="1" smtClean="0"/>
              <a:t>olygu</a:t>
            </a:r>
            <a:r>
              <a:rPr lang="en-GB" sz="2400" dirty="0" smtClean="0"/>
              <a:t>?</a:t>
            </a:r>
          </a:p>
          <a:p>
            <a:r>
              <a:rPr lang="en-GB" sz="2400" dirty="0" smtClean="0"/>
              <a:t>Beth </a:t>
            </a:r>
            <a:r>
              <a:rPr lang="en-GB" sz="2400" dirty="0" err="1" smtClean="0"/>
              <a:t>sydd</a:t>
            </a:r>
            <a:r>
              <a:rPr lang="en-GB" sz="2400" dirty="0" smtClean="0"/>
              <a:t> </a:t>
            </a:r>
            <a:r>
              <a:rPr lang="en-GB" sz="2400" dirty="0" err="1" smtClean="0"/>
              <a:t>angen</a:t>
            </a:r>
            <a:r>
              <a:rPr lang="en-GB" sz="2400" dirty="0" smtClean="0"/>
              <a:t> </a:t>
            </a:r>
            <a:r>
              <a:rPr lang="en-GB" sz="2400" dirty="0" err="1" smtClean="0"/>
              <a:t>ei</a:t>
            </a:r>
            <a:r>
              <a:rPr lang="en-GB" sz="2400" dirty="0" smtClean="0"/>
              <a:t> </a:t>
            </a:r>
            <a:r>
              <a:rPr lang="en-GB" sz="2400" dirty="0" err="1" smtClean="0"/>
              <a:t>wneud</a:t>
            </a:r>
            <a:r>
              <a:rPr lang="en-GB" sz="2400" dirty="0" smtClean="0"/>
              <a:t>?</a:t>
            </a:r>
          </a:p>
          <a:p>
            <a:r>
              <a:rPr lang="en-GB" sz="2400" dirty="0" err="1" smtClean="0"/>
              <a:t>Sut</a:t>
            </a:r>
            <a:r>
              <a:rPr lang="en-GB" sz="2400" dirty="0" smtClean="0"/>
              <a:t> </a:t>
            </a:r>
            <a:r>
              <a:rPr lang="en-GB" sz="2400" dirty="0" err="1" smtClean="0"/>
              <a:t>rydym</a:t>
            </a:r>
            <a:r>
              <a:rPr lang="en-GB" sz="2400" dirty="0" smtClean="0"/>
              <a:t>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gwybod</a:t>
            </a:r>
            <a:r>
              <a:rPr lang="en-GB" sz="2400" dirty="0" smtClean="0"/>
              <a:t> </a:t>
            </a:r>
            <a:r>
              <a:rPr lang="en-GB" sz="2400" dirty="0" err="1" smtClean="0"/>
              <a:t>ein</a:t>
            </a:r>
            <a:r>
              <a:rPr lang="en-GB" sz="2400" dirty="0" smtClean="0"/>
              <a:t> bod </a:t>
            </a:r>
            <a:r>
              <a:rPr lang="en-GB" sz="2400" dirty="0" err="1" smtClean="0"/>
              <a:t>yn</a:t>
            </a:r>
            <a:r>
              <a:rPr lang="en-GB" sz="2400" dirty="0" smtClean="0"/>
              <a:t> </a:t>
            </a:r>
            <a:r>
              <a:rPr lang="en-GB" sz="2400" dirty="0" err="1" smtClean="0"/>
              <a:t>gwneud</a:t>
            </a:r>
            <a:r>
              <a:rPr lang="en-GB" sz="2400" dirty="0" smtClean="0"/>
              <a:t> </a:t>
            </a:r>
            <a:r>
              <a:rPr lang="en-GB" sz="2400" dirty="0" err="1" smtClean="0"/>
              <a:t>cynnydd</a:t>
            </a:r>
            <a:r>
              <a:rPr lang="en-GB" sz="2400" dirty="0" smtClean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en-GB" dirty="0" smtClean="0"/>
              <a:t>GWEITHREDU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056055" y="1606929"/>
            <a:ext cx="7839225" cy="3609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err="1"/>
              <a:t>Siaradwch</a:t>
            </a:r>
            <a:r>
              <a:rPr lang="en-GB" sz="2400" dirty="0"/>
              <a:t> ag </a:t>
            </a:r>
            <a:r>
              <a:rPr lang="en-GB" sz="2400" dirty="0" err="1"/>
              <a:t>arweinydd</a:t>
            </a:r>
            <a:r>
              <a:rPr lang="en-GB" sz="2400" dirty="0"/>
              <a:t> </a:t>
            </a:r>
            <a:r>
              <a:rPr lang="en-GB" sz="2400" dirty="0" err="1"/>
              <a:t>diogelu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asiantaeth</a:t>
            </a:r>
            <a:r>
              <a:rPr lang="en-GB" sz="2400" dirty="0"/>
              <a:t> </a:t>
            </a:r>
            <a:r>
              <a:rPr lang="en-GB" sz="2400" dirty="0" err="1"/>
              <a:t>os</a:t>
            </a:r>
            <a:r>
              <a:rPr lang="en-GB" sz="2400" dirty="0"/>
              <a:t> </a:t>
            </a:r>
            <a:r>
              <a:rPr lang="en-GB" sz="2400" dirty="0" err="1"/>
              <a:t>oes</a:t>
            </a:r>
            <a:r>
              <a:rPr lang="en-GB" sz="2400" dirty="0"/>
              <a:t> </a:t>
            </a:r>
            <a:r>
              <a:rPr lang="en-GB" sz="2400" dirty="0" err="1"/>
              <a:t>gennych</a:t>
            </a:r>
            <a:r>
              <a:rPr lang="en-GB" sz="2400" dirty="0"/>
              <a:t> </a:t>
            </a:r>
            <a:r>
              <a:rPr lang="en-GB" sz="2400" dirty="0" err="1"/>
              <a:t>unrhyw</a:t>
            </a:r>
            <a:r>
              <a:rPr lang="en-GB" sz="2400" dirty="0"/>
              <a:t> </a:t>
            </a:r>
            <a:r>
              <a:rPr lang="en-GB" sz="2400" dirty="0" err="1"/>
              <a:t>bryderon</a:t>
            </a:r>
            <a:r>
              <a:rPr lang="en-GB" sz="2400" dirty="0"/>
              <a:t>. </a:t>
            </a:r>
          </a:p>
          <a:p>
            <a:r>
              <a:rPr lang="en-GB" sz="2000" dirty="0"/>
              <a:t>Mae </a:t>
            </a:r>
            <a:r>
              <a:rPr lang="en-GB" sz="2000" dirty="0" err="1"/>
              <a:t>angen</a:t>
            </a:r>
            <a:r>
              <a:rPr lang="en-GB" sz="2000" dirty="0"/>
              <a:t> </a:t>
            </a:r>
            <a:r>
              <a:rPr lang="en-GB" sz="2000" dirty="0" err="1"/>
              <a:t>ymdrech</a:t>
            </a:r>
            <a:r>
              <a:rPr lang="en-GB" sz="2000" dirty="0"/>
              <a:t> </a:t>
            </a:r>
            <a:r>
              <a:rPr lang="en-GB" sz="2000" dirty="0" err="1"/>
              <a:t>ymwybodol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ddatblygu’r</a:t>
            </a:r>
            <a:r>
              <a:rPr lang="en-GB" sz="2000" dirty="0" smtClean="0"/>
              <a:t> </a:t>
            </a:r>
            <a:r>
              <a:rPr lang="en-GB" sz="2000" dirty="0" err="1"/>
              <a:t>arferion</a:t>
            </a:r>
            <a:r>
              <a:rPr lang="en-GB" sz="2000" dirty="0"/>
              <a:t> </a:t>
            </a:r>
            <a:r>
              <a:rPr lang="en-GB" sz="2000" dirty="0" err="1"/>
              <a:t>sydd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hangen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 smtClean="0"/>
              <a:t>feddwl</a:t>
            </a:r>
            <a:r>
              <a:rPr lang="en-GB" sz="2000" dirty="0" smtClean="0"/>
              <a:t> </a:t>
            </a:r>
            <a:r>
              <a:rPr lang="en-GB" sz="2000" dirty="0" err="1" smtClean="0"/>
              <a:t>yn</a:t>
            </a:r>
            <a:r>
              <a:rPr lang="en-GB" sz="2000" dirty="0" smtClean="0"/>
              <a:t> </a:t>
            </a:r>
            <a:r>
              <a:rPr lang="en-GB" sz="2000" dirty="0" err="1" smtClean="0"/>
              <a:t>feirniadol</a:t>
            </a:r>
            <a:r>
              <a:rPr lang="en-GB" sz="2000" dirty="0"/>
              <a:t>. </a:t>
            </a:r>
            <a:r>
              <a:rPr lang="en-GB" sz="2000" dirty="0" err="1"/>
              <a:t>Ystyriwch</a:t>
            </a:r>
            <a:r>
              <a:rPr lang="en-GB" sz="2000" dirty="0"/>
              <a:t> </a:t>
            </a:r>
            <a:r>
              <a:rPr lang="en-GB" sz="2000" dirty="0" err="1"/>
              <a:t>eich</a:t>
            </a:r>
            <a:r>
              <a:rPr lang="en-GB" sz="2000" dirty="0"/>
              <a:t> </a:t>
            </a:r>
            <a:r>
              <a:rPr lang="en-GB" sz="2000" dirty="0" err="1"/>
              <a:t>ymateb</a:t>
            </a:r>
            <a:r>
              <a:rPr lang="en-GB" sz="2000" dirty="0"/>
              <a:t> </a:t>
            </a:r>
            <a:r>
              <a:rPr lang="en-GB" sz="2000" dirty="0" err="1"/>
              <a:t>cyntaf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sefyllfa</a:t>
            </a:r>
            <a:r>
              <a:rPr lang="en-GB" sz="2000" dirty="0"/>
              <a:t>, problem </a:t>
            </a:r>
            <a:r>
              <a:rPr lang="en-GB" sz="2000" dirty="0" err="1"/>
              <a:t>neu</a:t>
            </a:r>
            <a:r>
              <a:rPr lang="en-GB" sz="2000" dirty="0"/>
              <a:t> </a:t>
            </a:r>
            <a:r>
              <a:rPr lang="en-GB" sz="2000" dirty="0" err="1"/>
              <a:t>berson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 smtClean="0"/>
              <a:t>ymateb</a:t>
            </a:r>
            <a:r>
              <a:rPr lang="en-GB" sz="2000" dirty="0" smtClean="0"/>
              <a:t> </a:t>
            </a:r>
            <a:r>
              <a:rPr lang="en-GB" sz="2000" dirty="0" err="1"/>
              <a:t>dros</a:t>
            </a:r>
            <a:r>
              <a:rPr lang="en-GB" sz="2000" dirty="0"/>
              <a:t> </a:t>
            </a:r>
            <a:r>
              <a:rPr lang="en-GB" sz="2000" dirty="0" err="1"/>
              <a:t>dro</a:t>
            </a:r>
            <a:r>
              <a:rPr lang="en-GB" sz="2000" dirty="0"/>
              <a:t>. </a:t>
            </a:r>
            <a:r>
              <a:rPr lang="en-GB" sz="2000" dirty="0" err="1"/>
              <a:t>Ceisiwch</a:t>
            </a:r>
            <a:r>
              <a:rPr lang="en-GB" sz="2000" dirty="0"/>
              <a:t> </a:t>
            </a:r>
            <a:r>
              <a:rPr lang="en-GB" sz="2000" dirty="0" err="1"/>
              <a:t>wrthsefyll</a:t>
            </a:r>
            <a:r>
              <a:rPr lang="en-GB" sz="2000" dirty="0"/>
              <a:t> </a:t>
            </a:r>
            <a:r>
              <a:rPr lang="en-GB" sz="2000" dirty="0" err="1"/>
              <a:t>yr</a:t>
            </a:r>
            <a:r>
              <a:rPr lang="en-GB" sz="2000" dirty="0"/>
              <a:t> </a:t>
            </a:r>
            <a:r>
              <a:rPr lang="en-GB" sz="2000" dirty="0" err="1"/>
              <a:t>awydd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farnu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sail </a:t>
            </a:r>
            <a:r>
              <a:rPr lang="en-GB" sz="2000" dirty="0" err="1"/>
              <a:t>ymatebion</a:t>
            </a:r>
            <a:r>
              <a:rPr lang="en-GB" sz="2000" dirty="0"/>
              <a:t> </a:t>
            </a:r>
            <a:r>
              <a:rPr lang="en-GB" sz="2000" dirty="0" err="1"/>
              <a:t>cyntaf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unig</a:t>
            </a:r>
            <a:r>
              <a:rPr lang="en-GB" sz="2000" dirty="0"/>
              <a:t>. </a:t>
            </a:r>
          </a:p>
          <a:p>
            <a:r>
              <a:rPr lang="en-GB" sz="2000" dirty="0" err="1"/>
              <a:t>Ydych</a:t>
            </a:r>
            <a:r>
              <a:rPr lang="en-GB" sz="2000" dirty="0"/>
              <a:t> chi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arsylwi’n</a:t>
            </a:r>
            <a:r>
              <a:rPr lang="en-GB" sz="2000" dirty="0"/>
              <a:t> </a:t>
            </a:r>
            <a:r>
              <a:rPr lang="en-GB" sz="2000" dirty="0" err="1"/>
              <a:t>ofalus</a:t>
            </a:r>
            <a:r>
              <a:rPr lang="en-GB" sz="2000" dirty="0"/>
              <a:t>?</a:t>
            </a:r>
          </a:p>
          <a:p>
            <a:r>
              <a:rPr lang="en-GB" sz="2000" dirty="0" err="1" smtClean="0"/>
              <a:t>Ystyriwch</a:t>
            </a:r>
            <a:r>
              <a:rPr lang="en-GB" sz="2000" dirty="0" smtClean="0"/>
              <a:t> </a:t>
            </a:r>
            <a:r>
              <a:rPr lang="en-GB" sz="2000" dirty="0" err="1"/>
              <a:t>eich</a:t>
            </a:r>
            <a:r>
              <a:rPr lang="en-GB" sz="2000" dirty="0"/>
              <a:t> </a:t>
            </a:r>
            <a:r>
              <a:rPr lang="en-GB" sz="2000" dirty="0" err="1"/>
              <a:t>ymateb</a:t>
            </a:r>
            <a:r>
              <a:rPr lang="en-GB" sz="2000" dirty="0"/>
              <a:t>(ion). </a:t>
            </a:r>
            <a:r>
              <a:rPr lang="en-GB" sz="2000" dirty="0" err="1"/>
              <a:t>Ceisiwch</a:t>
            </a:r>
            <a:r>
              <a:rPr lang="en-GB" sz="2000" dirty="0"/>
              <a:t> </a:t>
            </a:r>
            <a:r>
              <a:rPr lang="en-GB" sz="2000" dirty="0" err="1"/>
              <a:t>ddeall</a:t>
            </a:r>
            <a:r>
              <a:rPr lang="en-GB" sz="2000" dirty="0"/>
              <a:t> pam </a:t>
            </a:r>
            <a:r>
              <a:rPr lang="en-GB" sz="2000" dirty="0" err="1"/>
              <a:t>rydych</a:t>
            </a:r>
            <a:r>
              <a:rPr lang="en-GB" sz="2000" dirty="0"/>
              <a:t>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ymateb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y </a:t>
            </a:r>
            <a:r>
              <a:rPr lang="en-GB" sz="2000" dirty="0" err="1"/>
              <a:t>ffordd</a:t>
            </a:r>
            <a:r>
              <a:rPr lang="en-GB" sz="2000" dirty="0"/>
              <a:t> </a:t>
            </a:r>
            <a:r>
              <a:rPr lang="en-GB" sz="2000" dirty="0" err="1" smtClean="0"/>
              <a:t>honno</a:t>
            </a:r>
            <a:r>
              <a:rPr lang="en-GB" sz="2000" dirty="0" smtClean="0"/>
              <a:t>. </a:t>
            </a:r>
            <a:r>
              <a:rPr lang="en-GB" sz="2000" dirty="0"/>
              <a:t>Pa </a:t>
            </a:r>
            <a:r>
              <a:rPr lang="en-GB" sz="2000" dirty="0" err="1"/>
              <a:t>ragdybiaethau</a:t>
            </a:r>
            <a:r>
              <a:rPr lang="en-GB" sz="2000" dirty="0"/>
              <a:t> </a:t>
            </a:r>
            <a:r>
              <a:rPr lang="en-GB" sz="2000" dirty="0" err="1"/>
              <a:t>rydych</a:t>
            </a:r>
            <a:r>
              <a:rPr lang="en-GB" sz="2000" dirty="0"/>
              <a:t> </a:t>
            </a:r>
            <a:r>
              <a:rPr lang="en-GB" sz="2000" dirty="0" err="1"/>
              <a:t>yn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gwneud</a:t>
            </a:r>
            <a:r>
              <a:rPr lang="en-GB" sz="2000" dirty="0"/>
              <a:t>? Pa </a:t>
            </a:r>
            <a:r>
              <a:rPr lang="en-GB" sz="2000" dirty="0" err="1"/>
              <a:t>brofiadau</a:t>
            </a:r>
            <a:r>
              <a:rPr lang="en-GB" sz="2000" dirty="0"/>
              <a:t> </a:t>
            </a:r>
            <a:r>
              <a:rPr lang="en-GB" sz="2000" dirty="0" err="1"/>
              <a:t>blaenorol</a:t>
            </a:r>
            <a:r>
              <a:rPr lang="en-GB" sz="2000" dirty="0"/>
              <a:t> </a:t>
            </a:r>
            <a:r>
              <a:rPr lang="en-GB" sz="2000" dirty="0" err="1"/>
              <a:t>allai</a:t>
            </a:r>
            <a:r>
              <a:rPr lang="en-GB" sz="2000" dirty="0"/>
              <a:t> </a:t>
            </a:r>
            <a:r>
              <a:rPr lang="en-GB" sz="2000" dirty="0" err="1"/>
              <a:t>fod</a:t>
            </a:r>
            <a:r>
              <a:rPr lang="en-GB" sz="2000" dirty="0"/>
              <a:t> </a:t>
            </a:r>
            <a:r>
              <a:rPr lang="en-GB" sz="2000" dirty="0" err="1"/>
              <a:t>wedi</a:t>
            </a:r>
            <a:r>
              <a:rPr lang="en-GB" sz="2000" dirty="0"/>
              <a:t> </a:t>
            </a:r>
            <a:r>
              <a:rPr lang="en-GB" sz="2000" dirty="0" err="1"/>
              <a:t>cyfrannu</a:t>
            </a:r>
            <a:r>
              <a:rPr lang="en-GB" sz="2000" dirty="0"/>
              <a:t> at </a:t>
            </a:r>
            <a:r>
              <a:rPr lang="en-GB" sz="2000" dirty="0" err="1"/>
              <a:t>eich</a:t>
            </a:r>
            <a:r>
              <a:rPr lang="en-GB" sz="2000" dirty="0"/>
              <a:t> </a:t>
            </a:r>
            <a:r>
              <a:rPr lang="en-GB" sz="2000" dirty="0" err="1" smtClean="0"/>
              <a:t>ymateb</a:t>
            </a:r>
            <a:r>
              <a:rPr lang="en-GB" sz="2000" dirty="0" smtClean="0"/>
              <a:t>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76258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503</Words>
  <Application>Microsoft Office PowerPoint</Application>
  <PresentationFormat>Sgrin Lydan</PresentationFormat>
  <Paragraphs>29</Paragraphs>
  <Slides>8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Meddwl yn Feirniadol - Brîff 7 Munud</vt:lpstr>
      <vt:lpstr>1. BETH YW MEDDWL YN FEIRNIADOL?</vt:lpstr>
      <vt:lpstr>2. BETH YW MEDDWL YN FEIRNIADOL? </vt:lpstr>
      <vt:lpstr>3. BETH YW MEDDWL YN FEIRNIADOL?      </vt:lpstr>
      <vt:lpstr>4.CYDNABOD</vt:lpstr>
      <vt:lpstr>5. MATERION ALLWEDDOL       </vt:lpstr>
      <vt:lpstr>6. SUT I YMATEB   </vt:lpstr>
      <vt:lpstr>7. GWEITHREDU  </vt:lpstr>
    </vt:vector>
  </TitlesOfParts>
  <Company>Denbighshire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TRIAWD GWENWYNIG – BRIFFIAD 7 MUNUD  TOXIC TRIO – 7 MINUTE BRIEFING</dc:title>
  <dc:creator>Pauline Bird</dc:creator>
  <cp:lastModifiedBy>Evans, Kelly</cp:lastModifiedBy>
  <cp:revision>43</cp:revision>
  <dcterms:created xsi:type="dcterms:W3CDTF">2017-10-11T14:35:31Z</dcterms:created>
  <dcterms:modified xsi:type="dcterms:W3CDTF">2018-11-21T16:47:49Z</dcterms:modified>
</cp:coreProperties>
</file>