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0039" autoAdjust="0"/>
    <p:restoredTop sz="94660"/>
  </p:normalViewPr>
  <p:slideViewPr>
    <p:cSldViewPr snapToGrid="0">
      <p:cViewPr varScale="1">
        <p:scale>
          <a:sx n="91" d="100"/>
          <a:sy n="91" d="100"/>
        </p:scale>
        <p:origin x="5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651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2325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5177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39747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5358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60614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877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641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032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421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684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395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9524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361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881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8/1/2018</a:t>
            </a:fld>
            <a:endParaRPr lang="en-US" dirty="0"/>
          </a:p>
        </p:txBody>
      </p:sp>
    </p:spTree>
    <p:extLst>
      <p:ext uri="{BB962C8B-B14F-4D97-AF65-F5344CB8AC3E}">
        <p14:creationId xmlns:p14="http://schemas.microsoft.com/office/powerpoint/2010/main" val="177605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8/1/2018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912640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2362" y="2255386"/>
            <a:ext cx="9861038" cy="1990794"/>
          </a:xfrm>
        </p:spPr>
        <p:txBody>
          <a:bodyPr>
            <a:normAutofit/>
          </a:bodyPr>
          <a:lstStyle/>
          <a:p>
            <a:pPr algn="ctr"/>
            <a:r>
              <a:rPr lang="en-GB" dirty="0" smtClean="0">
                <a:effectLst>
                  <a:outerShdw blurRad="38100" dist="38100" dir="2700000" algn="tl">
                    <a:srgbClr val="000000">
                      <a:alpha val="43137"/>
                    </a:srgbClr>
                  </a:outerShdw>
                </a:effectLst>
              </a:rPr>
              <a:t>Financial Abuse</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- 7 Minute Briefing</a:t>
            </a:r>
            <a:endParaRPr lang="en-GB" dirty="0">
              <a:effectLst>
                <a:outerShdw blurRad="38100" dist="38100" dir="2700000" algn="tl">
                  <a:srgbClr val="000000">
                    <a:alpha val="43137"/>
                  </a:srgbClr>
                </a:outerShdw>
              </a:effectLs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940551" y="0"/>
            <a:ext cx="6974205" cy="23717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466" y="5211661"/>
            <a:ext cx="7559040" cy="1567512"/>
          </a:xfrm>
          <a:prstGeom prst="rect">
            <a:avLst/>
          </a:prstGeom>
        </p:spPr>
      </p:pic>
    </p:spTree>
    <p:extLst>
      <p:ext uri="{BB962C8B-B14F-4D97-AF65-F5344CB8AC3E}">
        <p14:creationId xmlns:p14="http://schemas.microsoft.com/office/powerpoint/2010/main" val="183115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890" y="624110"/>
            <a:ext cx="8911687" cy="575516"/>
          </a:xfrm>
        </p:spPr>
        <p:txBody>
          <a:bodyPr>
            <a:normAutofit fontScale="90000"/>
          </a:bodyPr>
          <a:lstStyle/>
          <a:p>
            <a:r>
              <a:rPr lang="en-GB" sz="3200" dirty="0" smtClean="0"/>
              <a:t>1. WHAT IS IT?</a:t>
            </a:r>
            <a:endParaRPr lang="en-GB" sz="3200" dirty="0"/>
          </a:p>
        </p:txBody>
      </p:sp>
      <p:sp>
        <p:nvSpPr>
          <p:cNvPr id="4" name="Content Placeholder 3"/>
          <p:cNvSpPr>
            <a:spLocks noGrp="1"/>
          </p:cNvSpPr>
          <p:nvPr>
            <p:ph sz="half" idx="2"/>
          </p:nvPr>
        </p:nvSpPr>
        <p:spPr>
          <a:xfrm>
            <a:off x="851176" y="1222092"/>
            <a:ext cx="6590147" cy="4243287"/>
          </a:xfrm>
        </p:spPr>
        <p:txBody>
          <a:bodyPr>
            <a:noAutofit/>
          </a:bodyPr>
          <a:lstStyle/>
          <a:p>
            <a:r>
              <a:rPr lang="en-GB" sz="2000" dirty="0"/>
              <a:t>Financial abuse is the term used to describe harming someone by taking or defrauding them of their money, goods or property. </a:t>
            </a:r>
          </a:p>
          <a:p>
            <a:r>
              <a:rPr lang="en-GB" sz="2000" dirty="0"/>
              <a:t>Financial abuse is never acceptable, no matter how minor it may seem. </a:t>
            </a:r>
          </a:p>
          <a:p>
            <a:r>
              <a:rPr lang="pt-BR" sz="2000" b="1" dirty="0"/>
              <a:t>Financial abuse is a crime. </a:t>
            </a:r>
            <a:endParaRPr lang="en-GB" sz="2000" b="1" dirty="0"/>
          </a:p>
        </p:txBody>
      </p:sp>
    </p:spTree>
    <p:extLst>
      <p:ext uri="{BB962C8B-B14F-4D97-AF65-F5344CB8AC3E}">
        <p14:creationId xmlns:p14="http://schemas.microsoft.com/office/powerpoint/2010/main" val="1932234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027" y="624110"/>
            <a:ext cx="8911687" cy="642628"/>
          </a:xfrm>
        </p:spPr>
        <p:txBody>
          <a:bodyPr>
            <a:normAutofit fontScale="90000"/>
          </a:bodyPr>
          <a:lstStyle/>
          <a:p>
            <a:r>
              <a:rPr lang="en-GB" sz="3200" dirty="0" smtClean="0"/>
              <a:t>2. WHAT IS IT?</a:t>
            </a:r>
            <a:r>
              <a:rPr lang="en-GB" sz="3200" dirty="0"/>
              <a:t/>
            </a:r>
            <a:br>
              <a:rPr lang="en-GB" sz="3200" dirty="0"/>
            </a:br>
            <a:endParaRPr lang="en-GB" sz="3200" dirty="0"/>
          </a:p>
        </p:txBody>
      </p:sp>
      <p:sp>
        <p:nvSpPr>
          <p:cNvPr id="4" name="Content Placeholder 3"/>
          <p:cNvSpPr>
            <a:spLocks noGrp="1"/>
          </p:cNvSpPr>
          <p:nvPr>
            <p:ph sz="half" idx="2"/>
          </p:nvPr>
        </p:nvSpPr>
        <p:spPr>
          <a:xfrm>
            <a:off x="1475134" y="1266738"/>
            <a:ext cx="5966190" cy="4471910"/>
          </a:xfrm>
        </p:spPr>
        <p:txBody>
          <a:bodyPr>
            <a:normAutofit/>
          </a:bodyPr>
          <a:lstStyle/>
          <a:p>
            <a:r>
              <a:rPr lang="en-GB" sz="2000" dirty="0"/>
              <a:t> Both Adults/ Children are at risk of financial abuse.  </a:t>
            </a:r>
          </a:p>
          <a:p>
            <a:r>
              <a:rPr lang="en-GB" sz="2000" dirty="0"/>
              <a:t>Adults/ Children may be unable to protect themselves from harm or exploitation due to learning or physical disabilities, sensory impairment, frailty or mental health problems </a:t>
            </a:r>
            <a:endParaRPr lang="en-GB" sz="2000" b="1" dirty="0"/>
          </a:p>
          <a:p>
            <a:pPr marL="0" indent="0">
              <a:buNone/>
            </a:pPr>
            <a:endParaRPr lang="en-GB" dirty="0"/>
          </a:p>
        </p:txBody>
      </p:sp>
    </p:spTree>
    <p:extLst>
      <p:ext uri="{BB962C8B-B14F-4D97-AF65-F5344CB8AC3E}">
        <p14:creationId xmlns:p14="http://schemas.microsoft.com/office/powerpoint/2010/main" val="4004014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769" y="624109"/>
            <a:ext cx="9646037" cy="776851"/>
          </a:xfrm>
        </p:spPr>
        <p:txBody>
          <a:bodyPr>
            <a:normAutofit fontScale="90000"/>
          </a:bodyPr>
          <a:lstStyle/>
          <a:p>
            <a:r>
              <a:rPr lang="nn-NO" dirty="0" smtClean="0"/>
              <a:t>3</a:t>
            </a:r>
            <a:r>
              <a:rPr lang="nn-NO" dirty="0"/>
              <a:t>. </a:t>
            </a:r>
            <a:r>
              <a:rPr lang="nn-NO" dirty="0" smtClean="0"/>
              <a:t>WHAT IS IT?</a:t>
            </a:r>
            <a:br>
              <a:rPr lang="nn-NO" dirty="0" smtClean="0"/>
            </a:br>
            <a:r>
              <a:rPr lang="nn-NO" dirty="0" smtClean="0"/>
              <a:t>    </a:t>
            </a:r>
            <a:r>
              <a:rPr lang="nn-NO" dirty="0"/>
              <a:t/>
            </a:r>
            <a:br>
              <a:rPr lang="nn-NO" dirty="0"/>
            </a:br>
            <a:endParaRPr lang="nn-NO" dirty="0"/>
          </a:p>
        </p:txBody>
      </p:sp>
      <p:sp>
        <p:nvSpPr>
          <p:cNvPr id="4" name="Content Placeholder 3"/>
          <p:cNvSpPr>
            <a:spLocks noGrp="1"/>
          </p:cNvSpPr>
          <p:nvPr>
            <p:ph sz="half" idx="2"/>
          </p:nvPr>
        </p:nvSpPr>
        <p:spPr>
          <a:xfrm>
            <a:off x="1079768" y="1393534"/>
            <a:ext cx="6361556" cy="3872149"/>
          </a:xfrm>
        </p:spPr>
        <p:txBody>
          <a:bodyPr>
            <a:noAutofit/>
          </a:bodyPr>
          <a:lstStyle/>
          <a:p>
            <a:r>
              <a:rPr lang="en-GB" sz="2000" dirty="0"/>
              <a:t>Financial abuse can happen to people anywhere and at any time, and affects people from all types of backgrounds. It can happen in a person’s home, care home, day centre, hospital  or in a public place. </a:t>
            </a:r>
          </a:p>
          <a:p>
            <a:r>
              <a:rPr lang="en-GB" sz="2000" dirty="0"/>
              <a:t>Financial Abuse is the use of a person’s property, assets, income, funds or any resources without their informed consent or authorisation. </a:t>
            </a:r>
          </a:p>
          <a:p>
            <a:endParaRPr lang="en-GB" sz="2000" dirty="0"/>
          </a:p>
        </p:txBody>
      </p:sp>
    </p:spTree>
    <p:extLst>
      <p:ext uri="{BB962C8B-B14F-4D97-AF65-F5344CB8AC3E}">
        <p14:creationId xmlns:p14="http://schemas.microsoft.com/office/powerpoint/2010/main" val="149480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2" y="401656"/>
            <a:ext cx="9376266" cy="709740"/>
          </a:xfrm>
        </p:spPr>
        <p:txBody>
          <a:bodyPr>
            <a:normAutofit/>
          </a:bodyPr>
          <a:lstStyle/>
          <a:p>
            <a:r>
              <a:rPr lang="nn-NO" sz="3200" dirty="0" smtClean="0"/>
              <a:t>4. RECOGNITION</a:t>
            </a:r>
            <a:endParaRPr lang="en-GB" sz="3200" dirty="0"/>
          </a:p>
        </p:txBody>
      </p:sp>
      <p:sp>
        <p:nvSpPr>
          <p:cNvPr id="4" name="Content Placeholder 3"/>
          <p:cNvSpPr>
            <a:spLocks noGrp="1"/>
          </p:cNvSpPr>
          <p:nvPr>
            <p:ph sz="half" idx="2"/>
          </p:nvPr>
        </p:nvSpPr>
        <p:spPr>
          <a:xfrm>
            <a:off x="1087821" y="1111397"/>
            <a:ext cx="6605751" cy="3103251"/>
          </a:xfrm>
        </p:spPr>
        <p:txBody>
          <a:bodyPr>
            <a:noAutofit/>
          </a:bodyPr>
          <a:lstStyle/>
          <a:p>
            <a:r>
              <a:rPr lang="en-GB" sz="2000" dirty="0"/>
              <a:t>It includes theft, fraud, exploitation, undue pressure in connection with wills, property, inheritance or  financial transactions, the misuse  or misappropriation of  property, possessions or  benefits, the misuse of an enduring power of  attorney or a lasting power of attorney, or </a:t>
            </a:r>
            <a:r>
              <a:rPr lang="en-GB" sz="2000" dirty="0" smtClean="0"/>
              <a:t>Appointee ship </a:t>
            </a:r>
            <a:r>
              <a:rPr lang="en-GB" sz="2000" dirty="0"/>
              <a:t>or  Deputyship. </a:t>
            </a:r>
            <a:endParaRPr lang="en-GB" sz="2000" dirty="0"/>
          </a:p>
        </p:txBody>
      </p:sp>
    </p:spTree>
    <p:extLst>
      <p:ext uri="{BB962C8B-B14F-4D97-AF65-F5344CB8AC3E}">
        <p14:creationId xmlns:p14="http://schemas.microsoft.com/office/powerpoint/2010/main" val="4159331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020" y="582069"/>
            <a:ext cx="9659033" cy="642628"/>
          </a:xfrm>
        </p:spPr>
        <p:txBody>
          <a:bodyPr>
            <a:normAutofit fontScale="90000"/>
          </a:bodyPr>
          <a:lstStyle/>
          <a:p>
            <a:r>
              <a:rPr lang="en-GB" dirty="0" smtClean="0"/>
              <a:t>5. KEY ISSUES</a:t>
            </a:r>
            <a:r>
              <a:rPr lang="en-GB" dirty="0"/>
              <a:t>					</a:t>
            </a:r>
            <a:r>
              <a:rPr lang="en-GB" dirty="0" smtClean="0"/>
              <a:t>	</a:t>
            </a:r>
            <a:r>
              <a:rPr lang="en-GB" dirty="0"/>
              <a:t/>
            </a:r>
            <a:br>
              <a:rPr lang="en-GB" dirty="0"/>
            </a:br>
            <a:r>
              <a:rPr lang="en-GB" dirty="0"/>
              <a:t/>
            </a:r>
            <a:br>
              <a:rPr lang="en-GB" dirty="0"/>
            </a:br>
            <a:endParaRPr lang="en-GB" dirty="0"/>
          </a:p>
        </p:txBody>
      </p:sp>
      <p:sp>
        <p:nvSpPr>
          <p:cNvPr id="4" name="Content Placeholder 3"/>
          <p:cNvSpPr>
            <a:spLocks noGrp="1"/>
          </p:cNvSpPr>
          <p:nvPr>
            <p:ph sz="half" idx="2"/>
          </p:nvPr>
        </p:nvSpPr>
        <p:spPr>
          <a:xfrm>
            <a:off x="1278020" y="1224698"/>
            <a:ext cx="6215856" cy="3988434"/>
          </a:xfrm>
        </p:spPr>
        <p:txBody>
          <a:bodyPr>
            <a:normAutofit/>
          </a:bodyPr>
          <a:lstStyle/>
          <a:p>
            <a:r>
              <a:rPr lang="en-GB" sz="2000" dirty="0"/>
              <a:t>Unexplained withdrawals from the bank, unusual activity in  the bank accounts, unpaid bills,  unexplained shortage of money,  reluctance on the part of the  person with responsibility for the  funds to provide basic food and  clothes etc., an unusual interest from a family  member, friend, carer or salesperson in the financial affairs of the child/adult. </a:t>
            </a:r>
          </a:p>
          <a:p>
            <a:endParaRPr lang="en-GB" dirty="0"/>
          </a:p>
        </p:txBody>
      </p:sp>
    </p:spTree>
    <p:extLst>
      <p:ext uri="{BB962C8B-B14F-4D97-AF65-F5344CB8AC3E}">
        <p14:creationId xmlns:p14="http://schemas.microsoft.com/office/powerpoint/2010/main" val="171543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942" y="571558"/>
            <a:ext cx="9315084" cy="768462"/>
          </a:xfrm>
        </p:spPr>
        <p:txBody>
          <a:bodyPr>
            <a:normAutofit fontScale="90000"/>
          </a:bodyPr>
          <a:lstStyle/>
          <a:p>
            <a:r>
              <a:rPr lang="en-GB" dirty="0" smtClean="0"/>
              <a:t>6</a:t>
            </a:r>
            <a:r>
              <a:rPr lang="en-GB" dirty="0"/>
              <a:t>. HOW TO RESPOND</a:t>
            </a:r>
            <a:br>
              <a:rPr lang="en-GB" dirty="0"/>
            </a:br>
            <a:r>
              <a:rPr lang="en-GB" dirty="0"/>
              <a:t/>
            </a:r>
            <a:br>
              <a:rPr lang="en-GB" dirty="0"/>
            </a:br>
            <a:endParaRPr lang="en-GB" dirty="0"/>
          </a:p>
        </p:txBody>
      </p:sp>
      <p:sp>
        <p:nvSpPr>
          <p:cNvPr id="4" name="Content Placeholder 3"/>
          <p:cNvSpPr>
            <a:spLocks noGrp="1"/>
          </p:cNvSpPr>
          <p:nvPr>
            <p:ph sz="half" idx="2"/>
          </p:nvPr>
        </p:nvSpPr>
        <p:spPr>
          <a:xfrm>
            <a:off x="1085942" y="1340021"/>
            <a:ext cx="5672210" cy="4135870"/>
          </a:xfrm>
        </p:spPr>
        <p:txBody>
          <a:bodyPr>
            <a:noAutofit/>
          </a:bodyPr>
          <a:lstStyle/>
          <a:p>
            <a:r>
              <a:rPr lang="en-GB" sz="2400" b="1" dirty="0"/>
              <a:t>Look for: </a:t>
            </a:r>
            <a:endParaRPr lang="en-GB" sz="2400" dirty="0"/>
          </a:p>
          <a:p>
            <a:r>
              <a:rPr lang="en-GB" sz="2400" dirty="0"/>
              <a:t>An unexplained inability to  pay for household shopping  or bills </a:t>
            </a:r>
          </a:p>
          <a:p>
            <a:r>
              <a:rPr lang="en-GB" sz="2400" dirty="0"/>
              <a:t>Personal possessions which go missing from the person’s  home </a:t>
            </a:r>
          </a:p>
          <a:p>
            <a:r>
              <a:rPr lang="en-GB" sz="2400" dirty="0"/>
              <a:t>Living conditions are low  compared to the money the person receives </a:t>
            </a:r>
          </a:p>
          <a:p>
            <a:endParaRPr lang="en-GB" dirty="0"/>
          </a:p>
        </p:txBody>
      </p:sp>
    </p:spTree>
    <p:extLst>
      <p:ext uri="{BB962C8B-B14F-4D97-AF65-F5344CB8AC3E}">
        <p14:creationId xmlns:p14="http://schemas.microsoft.com/office/powerpoint/2010/main" val="3977919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079" y="336090"/>
            <a:ext cx="8911687" cy="888703"/>
          </a:xfrm>
        </p:spPr>
        <p:txBody>
          <a:bodyPr>
            <a:normAutofit fontScale="90000"/>
          </a:bodyPr>
          <a:lstStyle/>
          <a:p>
            <a:r>
              <a:rPr lang="en-GB" dirty="0" smtClean="0"/>
              <a:t>7</a:t>
            </a:r>
            <a:r>
              <a:rPr lang="en-GB" dirty="0"/>
              <a:t>. ACTION</a:t>
            </a:r>
            <a:br>
              <a:rPr lang="en-GB" dirty="0"/>
            </a:br>
            <a:r>
              <a:rPr lang="en-GB" dirty="0"/>
              <a:t/>
            </a:r>
            <a:br>
              <a:rPr lang="en-GB" dirty="0"/>
            </a:br>
            <a:endParaRPr lang="en-GB" dirty="0"/>
          </a:p>
        </p:txBody>
      </p:sp>
      <p:sp>
        <p:nvSpPr>
          <p:cNvPr id="4" name="Content Placeholder 3"/>
          <p:cNvSpPr>
            <a:spLocks noGrp="1"/>
          </p:cNvSpPr>
          <p:nvPr>
            <p:ph sz="half" idx="2"/>
          </p:nvPr>
        </p:nvSpPr>
        <p:spPr>
          <a:xfrm>
            <a:off x="1609575" y="1224793"/>
            <a:ext cx="6031446" cy="3557414"/>
          </a:xfrm>
        </p:spPr>
        <p:txBody>
          <a:bodyPr>
            <a:normAutofit/>
          </a:bodyPr>
          <a:lstStyle/>
          <a:p>
            <a:r>
              <a:rPr lang="en-GB" sz="2000" dirty="0"/>
              <a:t>Speak to someone in Social Care about your concerns –See NWSB website for contact details</a:t>
            </a:r>
          </a:p>
          <a:p>
            <a:r>
              <a:rPr lang="en-GB" sz="2000" b="1" dirty="0"/>
              <a:t>If you or a child/ adult you know is in immediate danger contact 999 or call 101 if  you think a crime has been committed </a:t>
            </a:r>
            <a:endParaRPr lang="en-GB" sz="2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466" y="5211661"/>
            <a:ext cx="7559040" cy="1567512"/>
          </a:xfrm>
          <a:prstGeom prst="rect">
            <a:avLst/>
          </a:prstGeom>
        </p:spPr>
      </p:pic>
    </p:spTree>
    <p:extLst>
      <p:ext uri="{BB962C8B-B14F-4D97-AF65-F5344CB8AC3E}">
        <p14:creationId xmlns:p14="http://schemas.microsoft.com/office/powerpoint/2010/main" val="3373633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181</TotalTime>
  <Words>376</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Trebuchet MS</vt:lpstr>
      <vt:lpstr>Wingdings 3</vt:lpstr>
      <vt:lpstr>Facet</vt:lpstr>
      <vt:lpstr>Financial Abuse - 7 Minute Briefing</vt:lpstr>
      <vt:lpstr>1. WHAT IS IT?</vt:lpstr>
      <vt:lpstr>2. WHAT IS IT? </vt:lpstr>
      <vt:lpstr>3. WHAT IS IT?      </vt:lpstr>
      <vt:lpstr>4. RECOGNITION</vt:lpstr>
      <vt:lpstr>5. KEY ISSUES        </vt:lpstr>
      <vt:lpstr>6. HOW TO RESPOND  </vt:lpstr>
      <vt:lpstr>7. ACTION  </vt:lpstr>
    </vt:vector>
  </TitlesOfParts>
  <Company>Denbighshire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TRIAWD GWENWYNIG – BRIFFIAD 7 MUNUD  TOXIC TRIO – 7 MINUTE BRIEFING</dc:title>
  <dc:creator>Pauline Bird</dc:creator>
  <cp:lastModifiedBy>Shioda, Zoe</cp:lastModifiedBy>
  <cp:revision>27</cp:revision>
  <dcterms:created xsi:type="dcterms:W3CDTF">2017-10-11T14:35:31Z</dcterms:created>
  <dcterms:modified xsi:type="dcterms:W3CDTF">2018-08-01T09:09:59Z</dcterms:modified>
</cp:coreProperties>
</file>