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9"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0039" autoAdjust="0"/>
    <p:restoredTop sz="94660"/>
  </p:normalViewPr>
  <p:slideViewPr>
    <p:cSldViewPr snapToGrid="0">
      <p:cViewPr varScale="1">
        <p:scale>
          <a:sx n="91" d="100"/>
          <a:sy n="91" d="100"/>
        </p:scale>
        <p:origin x="5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23149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00897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59168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46670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82437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23593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5389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9736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7163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09410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4218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13004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100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8/1/2018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50077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1685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04687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8/1/2018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95721993"/>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2362" y="2255386"/>
            <a:ext cx="9861038" cy="1990794"/>
          </a:xfrm>
        </p:spPr>
        <p:txBody>
          <a:bodyPr>
            <a:normAutofit/>
          </a:bodyPr>
          <a:lstStyle/>
          <a:p>
            <a:pPr algn="ctr"/>
            <a:r>
              <a:rPr lang="en-GB" dirty="0" smtClean="0">
                <a:effectLst>
                  <a:outerShdw blurRad="38100" dist="38100" dir="2700000" algn="tl">
                    <a:srgbClr val="000000">
                      <a:alpha val="43137"/>
                    </a:srgbClr>
                  </a:outerShdw>
                </a:effectLst>
              </a:rPr>
              <a:t>Elder Domestic Abuse</a:t>
            </a:r>
            <a:r>
              <a:rPr lang="en-GB" dirty="0" smtClean="0">
                <a:effectLst>
                  <a:outerShdw blurRad="38100" dist="38100" dir="2700000" algn="tl">
                    <a:srgbClr val="000000">
                      <a:alpha val="43137"/>
                    </a:srgbClr>
                  </a:outerShdw>
                </a:effectLst>
              </a:rPr>
              <a:t/>
            </a:r>
            <a:br>
              <a:rPr lang="en-GB" dirty="0" smtClean="0">
                <a:effectLst>
                  <a:outerShdw blurRad="38100" dist="38100" dir="2700000" algn="tl">
                    <a:srgbClr val="000000">
                      <a:alpha val="43137"/>
                    </a:srgbClr>
                  </a:outerShdw>
                </a:effectLst>
              </a:rPr>
            </a:br>
            <a:r>
              <a:rPr lang="en-GB" dirty="0" smtClean="0">
                <a:effectLst>
                  <a:outerShdw blurRad="38100" dist="38100" dir="2700000" algn="tl">
                    <a:srgbClr val="000000">
                      <a:alpha val="43137"/>
                    </a:srgbClr>
                  </a:outerShdw>
                </a:effectLst>
              </a:rPr>
              <a:t>- 7 Minute Briefing</a:t>
            </a:r>
            <a:endParaRPr lang="en-GB" dirty="0">
              <a:effectLst>
                <a:outerShdw blurRad="38100" dist="38100" dir="2700000" algn="tl">
                  <a:srgbClr val="000000">
                    <a:alpha val="43137"/>
                  </a:srgbClr>
                </a:outerShdw>
              </a:effectLst>
            </a:endParaRPr>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r="18201"/>
          <a:stretch/>
        </p:blipFill>
        <p:spPr bwMode="auto">
          <a:xfrm>
            <a:off x="914400" y="0"/>
            <a:ext cx="4099034" cy="2498649"/>
          </a:xfrm>
          <a:prstGeom prst="rect">
            <a:avLst/>
          </a:prstGeom>
          <a:ln>
            <a:noFill/>
          </a:ln>
          <a:extLst>
            <a:ext uri="{53640926-AAD7-44D8-BBD7-CCE9431645EC}">
              <a14:shadowObscured xmlns:a14="http://schemas.microsoft.com/office/drawing/2010/main"/>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5716" y="5056632"/>
            <a:ext cx="7559040" cy="1801368"/>
          </a:xfrm>
          <a:prstGeom prst="rect">
            <a:avLst/>
          </a:prstGeom>
        </p:spPr>
      </p:pic>
    </p:spTree>
    <p:extLst>
      <p:ext uri="{BB962C8B-B14F-4D97-AF65-F5344CB8AC3E}">
        <p14:creationId xmlns:p14="http://schemas.microsoft.com/office/powerpoint/2010/main" val="1831158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890" y="624110"/>
            <a:ext cx="8911687" cy="575516"/>
          </a:xfrm>
        </p:spPr>
        <p:txBody>
          <a:bodyPr>
            <a:normAutofit fontScale="90000"/>
          </a:bodyPr>
          <a:lstStyle/>
          <a:p>
            <a:r>
              <a:rPr lang="en-GB" sz="3200" dirty="0" smtClean="0"/>
              <a:t>1. WHAT IS IT?</a:t>
            </a:r>
            <a:endParaRPr lang="en-GB" sz="3200" dirty="0"/>
          </a:p>
        </p:txBody>
      </p:sp>
      <p:sp>
        <p:nvSpPr>
          <p:cNvPr id="4" name="Content Placeholder 3"/>
          <p:cNvSpPr>
            <a:spLocks noGrp="1"/>
          </p:cNvSpPr>
          <p:nvPr>
            <p:ph sz="half" idx="2"/>
          </p:nvPr>
        </p:nvSpPr>
        <p:spPr>
          <a:xfrm>
            <a:off x="851176" y="1222092"/>
            <a:ext cx="6590147" cy="4243287"/>
          </a:xfrm>
        </p:spPr>
        <p:txBody>
          <a:bodyPr>
            <a:noAutofit/>
          </a:bodyPr>
          <a:lstStyle/>
          <a:p>
            <a:r>
              <a:rPr lang="en-GB" sz="2000" dirty="0"/>
              <a:t>Domestic abuse approaches have historically had an emphasis on partner violence. More recently there has been recognition of family and intergenerational abuse, particularly the ways in which it may differ.</a:t>
            </a:r>
            <a:endParaRPr lang="en-GB" sz="2000" dirty="0"/>
          </a:p>
        </p:txBody>
      </p:sp>
    </p:spTree>
    <p:extLst>
      <p:ext uri="{BB962C8B-B14F-4D97-AF65-F5344CB8AC3E}">
        <p14:creationId xmlns:p14="http://schemas.microsoft.com/office/powerpoint/2010/main" val="1932234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5027" y="624110"/>
            <a:ext cx="8911687" cy="642628"/>
          </a:xfrm>
        </p:spPr>
        <p:txBody>
          <a:bodyPr>
            <a:normAutofit fontScale="90000"/>
          </a:bodyPr>
          <a:lstStyle/>
          <a:p>
            <a:r>
              <a:rPr lang="en-GB" sz="3200" dirty="0" smtClean="0"/>
              <a:t>2. </a:t>
            </a:r>
            <a:r>
              <a:rPr lang="en-GB" sz="3200" dirty="0" smtClean="0"/>
              <a:t>WHY IT MATTERS</a:t>
            </a:r>
            <a:r>
              <a:rPr lang="en-GB" sz="3200" dirty="0"/>
              <a:t/>
            </a:r>
            <a:br>
              <a:rPr lang="en-GB" sz="3200" dirty="0"/>
            </a:br>
            <a:endParaRPr lang="en-GB" sz="3200" dirty="0"/>
          </a:p>
        </p:txBody>
      </p:sp>
      <p:sp>
        <p:nvSpPr>
          <p:cNvPr id="4" name="Content Placeholder 3"/>
          <p:cNvSpPr>
            <a:spLocks noGrp="1"/>
          </p:cNvSpPr>
          <p:nvPr>
            <p:ph sz="half" idx="2"/>
          </p:nvPr>
        </p:nvSpPr>
        <p:spPr>
          <a:xfrm>
            <a:off x="1475134" y="1266738"/>
            <a:ext cx="5966190" cy="4471910"/>
          </a:xfrm>
        </p:spPr>
        <p:txBody>
          <a:bodyPr>
            <a:normAutofit/>
          </a:bodyPr>
          <a:lstStyle/>
          <a:p>
            <a:r>
              <a:rPr lang="en-GB" sz="2000" dirty="0"/>
              <a:t>The Social Services and Well-being Act 2014 specifies  that freedom from abuse and neglect is a key aspect of a persons well-being. Domestic violence is a recognised category of abuse which affects older people</a:t>
            </a:r>
          </a:p>
          <a:p>
            <a:pPr marL="0" indent="0">
              <a:buNone/>
            </a:pPr>
            <a:endParaRPr lang="en-GB" dirty="0"/>
          </a:p>
        </p:txBody>
      </p:sp>
    </p:spTree>
    <p:extLst>
      <p:ext uri="{BB962C8B-B14F-4D97-AF65-F5344CB8AC3E}">
        <p14:creationId xmlns:p14="http://schemas.microsoft.com/office/powerpoint/2010/main" val="4004014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769" y="624109"/>
            <a:ext cx="9646037" cy="776851"/>
          </a:xfrm>
        </p:spPr>
        <p:txBody>
          <a:bodyPr>
            <a:normAutofit fontScale="90000"/>
          </a:bodyPr>
          <a:lstStyle/>
          <a:p>
            <a:r>
              <a:rPr lang="nn-NO" dirty="0" smtClean="0"/>
              <a:t>3</a:t>
            </a:r>
            <a:r>
              <a:rPr lang="nn-NO" dirty="0"/>
              <a:t>. </a:t>
            </a:r>
            <a:r>
              <a:rPr lang="nn-NO" dirty="0" smtClean="0"/>
              <a:t>TYPES OF ABUSE</a:t>
            </a:r>
            <a:r>
              <a:rPr lang="nn-NO" dirty="0" smtClean="0"/>
              <a:t/>
            </a:r>
            <a:br>
              <a:rPr lang="nn-NO" dirty="0" smtClean="0"/>
            </a:br>
            <a:r>
              <a:rPr lang="nn-NO" dirty="0" smtClean="0"/>
              <a:t>    </a:t>
            </a:r>
            <a:r>
              <a:rPr lang="nn-NO" dirty="0"/>
              <a:t/>
            </a:r>
            <a:br>
              <a:rPr lang="nn-NO" dirty="0"/>
            </a:br>
            <a:endParaRPr lang="nn-NO" dirty="0"/>
          </a:p>
        </p:txBody>
      </p:sp>
      <p:sp>
        <p:nvSpPr>
          <p:cNvPr id="4" name="Content Placeholder 3"/>
          <p:cNvSpPr>
            <a:spLocks noGrp="1"/>
          </p:cNvSpPr>
          <p:nvPr>
            <p:ph sz="half" idx="2"/>
          </p:nvPr>
        </p:nvSpPr>
        <p:spPr>
          <a:xfrm>
            <a:off x="1079768" y="1393534"/>
            <a:ext cx="6361556" cy="3872149"/>
          </a:xfrm>
        </p:spPr>
        <p:txBody>
          <a:bodyPr>
            <a:noAutofit/>
          </a:bodyPr>
          <a:lstStyle/>
          <a:p>
            <a:r>
              <a:rPr lang="en-GB" sz="2000" dirty="0"/>
              <a:t>Physical and sexual abuse towards parents and other relatives can be carried out by adults and by young people.</a:t>
            </a:r>
          </a:p>
          <a:p>
            <a:r>
              <a:rPr lang="en-GB" sz="2000" dirty="0"/>
              <a:t>Younger adults are often the main perpetrators of financial abuse.</a:t>
            </a:r>
          </a:p>
          <a:p>
            <a:endParaRPr lang="en-GB" sz="2000" dirty="0"/>
          </a:p>
        </p:txBody>
      </p:sp>
    </p:spTree>
    <p:extLst>
      <p:ext uri="{BB962C8B-B14F-4D97-AF65-F5344CB8AC3E}">
        <p14:creationId xmlns:p14="http://schemas.microsoft.com/office/powerpoint/2010/main" val="149480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7822" y="401656"/>
            <a:ext cx="9376266" cy="709740"/>
          </a:xfrm>
        </p:spPr>
        <p:txBody>
          <a:bodyPr>
            <a:normAutofit/>
          </a:bodyPr>
          <a:lstStyle/>
          <a:p>
            <a:r>
              <a:rPr lang="nn-NO" sz="3200" dirty="0" smtClean="0"/>
              <a:t>4. </a:t>
            </a:r>
            <a:r>
              <a:rPr lang="nn-NO" sz="3200" dirty="0" smtClean="0"/>
              <a:t>TYPES OF ABUSE</a:t>
            </a:r>
            <a:endParaRPr lang="en-GB" sz="3200" dirty="0"/>
          </a:p>
        </p:txBody>
      </p:sp>
      <p:sp>
        <p:nvSpPr>
          <p:cNvPr id="4" name="Content Placeholder 3"/>
          <p:cNvSpPr>
            <a:spLocks noGrp="1"/>
          </p:cNvSpPr>
          <p:nvPr>
            <p:ph sz="half" idx="2"/>
          </p:nvPr>
        </p:nvSpPr>
        <p:spPr>
          <a:xfrm>
            <a:off x="1087821" y="1111397"/>
            <a:ext cx="6605751" cy="3103251"/>
          </a:xfrm>
        </p:spPr>
        <p:txBody>
          <a:bodyPr>
            <a:noAutofit/>
          </a:bodyPr>
          <a:lstStyle/>
          <a:p>
            <a:r>
              <a:rPr lang="en-GB" sz="2000" dirty="0"/>
              <a:t>Abuse in intimate relationships can be seen as one of 3 types:</a:t>
            </a:r>
          </a:p>
          <a:p>
            <a:r>
              <a:rPr lang="en-GB" sz="2000" dirty="0"/>
              <a:t>Abuse grown old - when abuse persists in old age.</a:t>
            </a:r>
          </a:p>
          <a:p>
            <a:r>
              <a:rPr lang="en-GB" sz="2000" dirty="0"/>
              <a:t>Recent abuse - when abuse exists in new relationships. </a:t>
            </a:r>
            <a:endParaRPr lang="en-GB" sz="2000" dirty="0"/>
          </a:p>
        </p:txBody>
      </p:sp>
    </p:spTree>
    <p:extLst>
      <p:ext uri="{BB962C8B-B14F-4D97-AF65-F5344CB8AC3E}">
        <p14:creationId xmlns:p14="http://schemas.microsoft.com/office/powerpoint/2010/main" val="4159331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8020" y="582069"/>
            <a:ext cx="9659033" cy="642628"/>
          </a:xfrm>
        </p:spPr>
        <p:txBody>
          <a:bodyPr>
            <a:normAutofit fontScale="90000"/>
          </a:bodyPr>
          <a:lstStyle/>
          <a:p>
            <a:r>
              <a:rPr lang="en-GB" dirty="0" smtClean="0"/>
              <a:t>5. KEY ISSUES</a:t>
            </a:r>
            <a:r>
              <a:rPr lang="en-GB" dirty="0"/>
              <a:t>					</a:t>
            </a:r>
            <a:r>
              <a:rPr lang="en-GB" dirty="0" smtClean="0"/>
              <a:t>	</a:t>
            </a:r>
            <a:r>
              <a:rPr lang="en-GB" dirty="0"/>
              <a:t/>
            </a:r>
            <a:br>
              <a:rPr lang="en-GB" dirty="0"/>
            </a:br>
            <a:r>
              <a:rPr lang="en-GB" dirty="0"/>
              <a:t/>
            </a:r>
            <a:br>
              <a:rPr lang="en-GB" dirty="0"/>
            </a:br>
            <a:endParaRPr lang="en-GB" dirty="0"/>
          </a:p>
        </p:txBody>
      </p:sp>
      <p:sp>
        <p:nvSpPr>
          <p:cNvPr id="4" name="Content Placeholder 3"/>
          <p:cNvSpPr>
            <a:spLocks noGrp="1"/>
          </p:cNvSpPr>
          <p:nvPr>
            <p:ph sz="half" idx="2"/>
          </p:nvPr>
        </p:nvSpPr>
        <p:spPr>
          <a:xfrm>
            <a:off x="1278020" y="1224698"/>
            <a:ext cx="6215856" cy="3988434"/>
          </a:xfrm>
        </p:spPr>
        <p:txBody>
          <a:bodyPr>
            <a:normAutofit/>
          </a:bodyPr>
          <a:lstStyle/>
          <a:p>
            <a:r>
              <a:rPr lang="en-GB" sz="2000" dirty="0"/>
              <a:t>Consider the impact of abuse on people with additional care and support needs. Some victims of domestic abuse may lack capacity to make certain decisions for themselves or even recognise the abuse</a:t>
            </a:r>
          </a:p>
          <a:p>
            <a:endParaRPr lang="en-GB" dirty="0"/>
          </a:p>
        </p:txBody>
      </p:sp>
    </p:spTree>
    <p:extLst>
      <p:ext uri="{BB962C8B-B14F-4D97-AF65-F5344CB8AC3E}">
        <p14:creationId xmlns:p14="http://schemas.microsoft.com/office/powerpoint/2010/main" val="1715438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942" y="571558"/>
            <a:ext cx="9315084" cy="768462"/>
          </a:xfrm>
        </p:spPr>
        <p:txBody>
          <a:bodyPr>
            <a:normAutofit fontScale="90000"/>
          </a:bodyPr>
          <a:lstStyle/>
          <a:p>
            <a:r>
              <a:rPr lang="en-GB" dirty="0" smtClean="0"/>
              <a:t>6</a:t>
            </a:r>
            <a:r>
              <a:rPr lang="en-GB" dirty="0"/>
              <a:t>. HOW TO RESPOND</a:t>
            </a:r>
            <a:br>
              <a:rPr lang="en-GB" dirty="0"/>
            </a:br>
            <a:r>
              <a:rPr lang="en-GB" dirty="0"/>
              <a:t/>
            </a:r>
            <a:br>
              <a:rPr lang="en-GB" dirty="0"/>
            </a:br>
            <a:endParaRPr lang="en-GB" dirty="0"/>
          </a:p>
        </p:txBody>
      </p:sp>
      <p:sp>
        <p:nvSpPr>
          <p:cNvPr id="4" name="Content Placeholder 3"/>
          <p:cNvSpPr>
            <a:spLocks noGrp="1"/>
          </p:cNvSpPr>
          <p:nvPr>
            <p:ph sz="half" idx="2"/>
          </p:nvPr>
        </p:nvSpPr>
        <p:spPr>
          <a:xfrm>
            <a:off x="1085942" y="1340021"/>
            <a:ext cx="5672210" cy="4135870"/>
          </a:xfrm>
        </p:spPr>
        <p:txBody>
          <a:bodyPr>
            <a:noAutofit/>
          </a:bodyPr>
          <a:lstStyle/>
          <a:p>
            <a:r>
              <a:rPr lang="en-GB" sz="2400" dirty="0"/>
              <a:t>Make sure that any immediate harm is managed. Avoid making assumptions about the persons needs. Give opportunities for disclosure. Discuss safety planning. Encourage carer to seek support.</a:t>
            </a:r>
          </a:p>
          <a:p>
            <a:endParaRPr lang="en-GB" dirty="0"/>
          </a:p>
        </p:txBody>
      </p:sp>
    </p:spTree>
    <p:extLst>
      <p:ext uri="{BB962C8B-B14F-4D97-AF65-F5344CB8AC3E}">
        <p14:creationId xmlns:p14="http://schemas.microsoft.com/office/powerpoint/2010/main" val="3977919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079" y="336090"/>
            <a:ext cx="8911687" cy="888703"/>
          </a:xfrm>
        </p:spPr>
        <p:txBody>
          <a:bodyPr>
            <a:normAutofit fontScale="90000"/>
          </a:bodyPr>
          <a:lstStyle/>
          <a:p>
            <a:r>
              <a:rPr lang="en-GB" dirty="0" smtClean="0"/>
              <a:t>7</a:t>
            </a:r>
            <a:r>
              <a:rPr lang="en-GB" dirty="0"/>
              <a:t>. ACTION</a:t>
            </a:r>
            <a:br>
              <a:rPr lang="en-GB" dirty="0"/>
            </a:br>
            <a:r>
              <a:rPr lang="en-GB" dirty="0"/>
              <a:t/>
            </a:r>
            <a:br>
              <a:rPr lang="en-GB" dirty="0"/>
            </a:br>
            <a:endParaRPr lang="en-GB" dirty="0"/>
          </a:p>
        </p:txBody>
      </p:sp>
      <p:sp>
        <p:nvSpPr>
          <p:cNvPr id="4" name="Content Placeholder 3"/>
          <p:cNvSpPr>
            <a:spLocks noGrp="1"/>
          </p:cNvSpPr>
          <p:nvPr>
            <p:ph sz="half" idx="2"/>
          </p:nvPr>
        </p:nvSpPr>
        <p:spPr>
          <a:xfrm>
            <a:off x="1609575" y="1224793"/>
            <a:ext cx="6031446" cy="3557414"/>
          </a:xfrm>
        </p:spPr>
        <p:txBody>
          <a:bodyPr>
            <a:normAutofit/>
          </a:bodyPr>
          <a:lstStyle/>
          <a:p>
            <a:r>
              <a:rPr lang="en-GB" sz="2000" dirty="0"/>
              <a:t>In relation to immediate dangers contact the Police. An Adult Safeguarding Report should also be completed (see the NWSB website for further details)</a:t>
            </a:r>
            <a:endParaRPr lang="en-GB" sz="2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5716" y="5056632"/>
            <a:ext cx="7559040" cy="1801368"/>
          </a:xfrm>
          <a:prstGeom prst="rect">
            <a:avLst/>
          </a:prstGeom>
        </p:spPr>
      </p:pic>
    </p:spTree>
    <p:extLst>
      <p:ext uri="{BB962C8B-B14F-4D97-AF65-F5344CB8AC3E}">
        <p14:creationId xmlns:p14="http://schemas.microsoft.com/office/powerpoint/2010/main" val="3373633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182</TotalTime>
  <Words>260</Words>
  <Application>Microsoft Office PowerPoint</Application>
  <PresentationFormat>Widescreen</PresentationFormat>
  <Paragraphs>18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Elder Domestic Abuse - 7 Minute Briefing</vt:lpstr>
      <vt:lpstr>1. WHAT IS IT?</vt:lpstr>
      <vt:lpstr>2. WHY IT MATTERS </vt:lpstr>
      <vt:lpstr>3. TYPES OF ABUSE      </vt:lpstr>
      <vt:lpstr>4. TYPES OF ABUSE</vt:lpstr>
      <vt:lpstr>5. KEY ISSUES        </vt:lpstr>
      <vt:lpstr>6. HOW TO RESPOND  </vt:lpstr>
      <vt:lpstr>7. ACTION  </vt:lpstr>
    </vt:vector>
  </TitlesOfParts>
  <Company>Denbighshire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TRIAWD GWENWYNIG – BRIFFIAD 7 MUNUD  TOXIC TRIO – 7 MINUTE BRIEFING</dc:title>
  <dc:creator>Pauline Bird</dc:creator>
  <cp:lastModifiedBy>Shioda, Zoe</cp:lastModifiedBy>
  <cp:revision>27</cp:revision>
  <dcterms:created xsi:type="dcterms:W3CDTF">2017-10-11T14:35:31Z</dcterms:created>
  <dcterms:modified xsi:type="dcterms:W3CDTF">2018-08-01T09:26:24Z</dcterms:modified>
</cp:coreProperties>
</file>